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4" r:id="rId4"/>
    <p:sldMasterId id="2147484034" r:id="rId5"/>
    <p:sldMasterId id="2147484078" r:id="rId6"/>
    <p:sldMasterId id="2147484091" r:id="rId7"/>
    <p:sldMasterId id="2147484035" r:id="rId8"/>
    <p:sldMasterId id="2147484102" r:id="rId9"/>
    <p:sldMasterId id="2147484036" r:id="rId10"/>
  </p:sldMasterIdLst>
  <p:notesMasterIdLst>
    <p:notesMasterId r:id="rId24"/>
  </p:notesMasterIdLst>
  <p:handoutMasterIdLst>
    <p:handoutMasterId r:id="rId25"/>
  </p:handoutMasterIdLst>
  <p:sldIdLst>
    <p:sldId id="958" r:id="rId11"/>
    <p:sldId id="264" r:id="rId12"/>
    <p:sldId id="959" r:id="rId13"/>
    <p:sldId id="2147482596" r:id="rId14"/>
    <p:sldId id="2147482597" r:id="rId15"/>
    <p:sldId id="967" r:id="rId16"/>
    <p:sldId id="969" r:id="rId17"/>
    <p:sldId id="962" r:id="rId18"/>
    <p:sldId id="964" r:id="rId19"/>
    <p:sldId id="965" r:id="rId20"/>
    <p:sldId id="966" r:id="rId21"/>
    <p:sldId id="950" r:id="rId22"/>
    <p:sldId id="2147482595" r:id="rId23"/>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Barlow" panose="00000500000000000000" pitchFamily="2" charset="0"/>
      <p:regular r:id="rId30"/>
      <p:bold r:id="rId31"/>
      <p:italic r:id="rId32"/>
      <p:boldItalic r:id="rId33"/>
    </p:embeddedFont>
  </p:embeddedFontLst>
  <p:defaultTextStyle>
    <a:defPPr>
      <a:defRPr lang="en-US"/>
    </a:defPPr>
    <a:lvl1pPr marL="0" algn="l" defTabSz="609494" rtl="0" eaLnBrk="1" latinLnBrk="0" hangingPunct="1">
      <a:defRPr sz="2400" kern="1200">
        <a:solidFill>
          <a:schemeClr val="tx1"/>
        </a:solidFill>
        <a:latin typeface="+mn-lt"/>
        <a:ea typeface="+mn-ea"/>
        <a:cs typeface="+mn-cs"/>
      </a:defRPr>
    </a:lvl1pPr>
    <a:lvl2pPr marL="609494" algn="l" defTabSz="609494" rtl="0" eaLnBrk="1" latinLnBrk="0" hangingPunct="1">
      <a:defRPr sz="2400" kern="1200">
        <a:solidFill>
          <a:schemeClr val="tx1"/>
        </a:solidFill>
        <a:latin typeface="+mn-lt"/>
        <a:ea typeface="+mn-ea"/>
        <a:cs typeface="+mn-cs"/>
      </a:defRPr>
    </a:lvl2pPr>
    <a:lvl3pPr marL="1218987" algn="l" defTabSz="609494" rtl="0" eaLnBrk="1" latinLnBrk="0" hangingPunct="1">
      <a:defRPr sz="2400" kern="1200">
        <a:solidFill>
          <a:schemeClr val="tx1"/>
        </a:solidFill>
        <a:latin typeface="+mn-lt"/>
        <a:ea typeface="+mn-ea"/>
        <a:cs typeface="+mn-cs"/>
      </a:defRPr>
    </a:lvl3pPr>
    <a:lvl4pPr marL="1828480" algn="l" defTabSz="609494" rtl="0" eaLnBrk="1" latinLnBrk="0" hangingPunct="1">
      <a:defRPr sz="2400" kern="1200">
        <a:solidFill>
          <a:schemeClr val="tx1"/>
        </a:solidFill>
        <a:latin typeface="+mn-lt"/>
        <a:ea typeface="+mn-ea"/>
        <a:cs typeface="+mn-cs"/>
      </a:defRPr>
    </a:lvl4pPr>
    <a:lvl5pPr marL="2437973" algn="l" defTabSz="609494" rtl="0" eaLnBrk="1" latinLnBrk="0" hangingPunct="1">
      <a:defRPr sz="2400" kern="1200">
        <a:solidFill>
          <a:schemeClr val="tx1"/>
        </a:solidFill>
        <a:latin typeface="+mn-lt"/>
        <a:ea typeface="+mn-ea"/>
        <a:cs typeface="+mn-cs"/>
      </a:defRPr>
    </a:lvl5pPr>
    <a:lvl6pPr marL="3047467" algn="l" defTabSz="609494" rtl="0" eaLnBrk="1" latinLnBrk="0" hangingPunct="1">
      <a:defRPr sz="2400" kern="1200">
        <a:solidFill>
          <a:schemeClr val="tx1"/>
        </a:solidFill>
        <a:latin typeface="+mn-lt"/>
        <a:ea typeface="+mn-ea"/>
        <a:cs typeface="+mn-cs"/>
      </a:defRPr>
    </a:lvl6pPr>
    <a:lvl7pPr marL="3656960" algn="l" defTabSz="609494" rtl="0" eaLnBrk="1" latinLnBrk="0" hangingPunct="1">
      <a:defRPr sz="2400" kern="1200">
        <a:solidFill>
          <a:schemeClr val="tx1"/>
        </a:solidFill>
        <a:latin typeface="+mn-lt"/>
        <a:ea typeface="+mn-ea"/>
        <a:cs typeface="+mn-cs"/>
      </a:defRPr>
    </a:lvl7pPr>
    <a:lvl8pPr marL="4266453" algn="l" defTabSz="609494" rtl="0" eaLnBrk="1" latinLnBrk="0" hangingPunct="1">
      <a:defRPr sz="2400" kern="1200">
        <a:solidFill>
          <a:schemeClr val="tx1"/>
        </a:solidFill>
        <a:latin typeface="+mn-lt"/>
        <a:ea typeface="+mn-ea"/>
        <a:cs typeface="+mn-cs"/>
      </a:defRPr>
    </a:lvl8pPr>
    <a:lvl9pPr marL="4875947" algn="l" defTabSz="60949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013F4D-6D75-7311-3C6A-8A02AAFD4C02}" name="Jennifer Taylor" initials="JT" userId="S::jstambe@rockwellautomation.com::4802a8e7-64b1-4cd5-9749-c1eee94e1d45" providerId="AD"/>
  <p188:author id="{DAD27D62-32B5-0AF6-6C20-FB9400B23405}" name="Erin Moore" initials="EM" userId="S::erin.moore@rockwellautomation.com::f6af5e11-be65-4621-bb29-28f186abcbcf" providerId="AD"/>
  <p188:author id="{64C120AC-643C-0E86-9D0A-955289DEE35E}" name="Jennifer Taylor" initials="" userId="S::JStambe@rockwellautomation.com::4802a8e7-64b1-4cd5-9749-c1eee94e1d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 Kelly" initials="C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CCCCCC"/>
    <a:srgbClr val="B3B3B3"/>
    <a:srgbClr val="00A3DB"/>
    <a:srgbClr val="70BF52"/>
    <a:srgbClr val="368791"/>
    <a:srgbClr val="72983D"/>
    <a:srgbClr val="B9AF9B"/>
    <a:srgbClr val="879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2487B3-7150-E40D-9E5F-95EF9FE07C37}" v="7" dt="2025-07-23T14:09:35.751"/>
    <p1510:client id="{BCD34A9C-0345-45C1-AF41-12CC19605361}" v="41" dt="2025-07-23T13:27:52.198"/>
    <p1510:client id="{DB57A0BE-48A4-CA95-F6F0-80FD2B1BCCBB}" v="19" dt="2025-07-24T11:28:47.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font" Target="fonts/font1.fntdata"/><Relationship Id="rId39" Type="http://schemas.microsoft.com/office/2016/11/relationships/changesInfo" Target="changesInfos/changesInfo1.xml"/><Relationship Id="rId21" Type="http://schemas.openxmlformats.org/officeDocument/2006/relationships/slide" Target="slides/slide11.xml"/><Relationship Id="rId34"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font" Target="fonts/font4.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Cheney Jr" userId="S::racheneyjr@rockwellautomation.com::ea4acd06-8367-4a8a-a893-5430c9da8941" providerId="AD" clId="Web-{DB57A0BE-48A4-CA95-F6F0-80FD2B1BCCBB}"/>
    <pc:docChg chg="modSld sldOrd">
      <pc:chgData name="Robert Cheney Jr" userId="S::racheneyjr@rockwellautomation.com::ea4acd06-8367-4a8a-a893-5430c9da8941" providerId="AD" clId="Web-{DB57A0BE-48A4-CA95-F6F0-80FD2B1BCCBB}" dt="2025-07-24T11:28:47.735" v="12"/>
      <pc:docMkLst>
        <pc:docMk/>
      </pc:docMkLst>
      <pc:sldChg chg="modSp">
        <pc:chgData name="Robert Cheney Jr" userId="S::racheneyjr@rockwellautomation.com::ea4acd06-8367-4a8a-a893-5430c9da8941" providerId="AD" clId="Web-{DB57A0BE-48A4-CA95-F6F0-80FD2B1BCCBB}" dt="2025-07-24T11:27:49.922" v="4" actId="20577"/>
        <pc:sldMkLst>
          <pc:docMk/>
          <pc:sldMk cId="3751278229" sldId="264"/>
        </pc:sldMkLst>
        <pc:spChg chg="mod">
          <ac:chgData name="Robert Cheney Jr" userId="S::racheneyjr@rockwellautomation.com::ea4acd06-8367-4a8a-a893-5430c9da8941" providerId="AD" clId="Web-{DB57A0BE-48A4-CA95-F6F0-80FD2B1BCCBB}" dt="2025-07-24T11:27:49.922" v="4" actId="20577"/>
          <ac:spMkLst>
            <pc:docMk/>
            <pc:sldMk cId="3751278229" sldId="264"/>
            <ac:spMk id="10" creationId="{A2044D88-43A7-214A-99E9-E072980CF706}"/>
          </ac:spMkLst>
        </pc:spChg>
      </pc:sldChg>
      <pc:sldChg chg="ord">
        <pc:chgData name="Robert Cheney Jr" userId="S::racheneyjr@rockwellautomation.com::ea4acd06-8367-4a8a-a893-5430c9da8941" providerId="AD" clId="Web-{DB57A0BE-48A4-CA95-F6F0-80FD2B1BCCBB}" dt="2025-07-24T11:28:47.735" v="12"/>
        <pc:sldMkLst>
          <pc:docMk/>
          <pc:sldMk cId="3196597066" sldId="950"/>
        </pc:sldMkLst>
      </pc:sldChg>
      <pc:sldChg chg="modSp">
        <pc:chgData name="Robert Cheney Jr" userId="S::racheneyjr@rockwellautomation.com::ea4acd06-8367-4a8a-a893-5430c9da8941" providerId="AD" clId="Web-{DB57A0BE-48A4-CA95-F6F0-80FD2B1BCCBB}" dt="2025-07-24T11:28:09.626" v="10" actId="20577"/>
        <pc:sldMkLst>
          <pc:docMk/>
          <pc:sldMk cId="2553372584" sldId="967"/>
        </pc:sldMkLst>
        <pc:spChg chg="mod">
          <ac:chgData name="Robert Cheney Jr" userId="S::racheneyjr@rockwellautomation.com::ea4acd06-8367-4a8a-a893-5430c9da8941" providerId="AD" clId="Web-{DB57A0BE-48A4-CA95-F6F0-80FD2B1BCCBB}" dt="2025-07-24T11:28:09.626" v="10" actId="20577"/>
          <ac:spMkLst>
            <pc:docMk/>
            <pc:sldMk cId="2553372584" sldId="967"/>
            <ac:spMk id="11" creationId="{6C2FC89F-1777-EF44-9999-A47D6B81CACF}"/>
          </ac:spMkLst>
        </pc:spChg>
      </pc:sldChg>
      <pc:sldChg chg="mod modShow">
        <pc:chgData name="Robert Cheney Jr" userId="S::racheneyjr@rockwellautomation.com::ea4acd06-8367-4a8a-a893-5430c9da8941" providerId="AD" clId="Web-{DB57A0BE-48A4-CA95-F6F0-80FD2B1BCCBB}" dt="2025-07-24T11:28:47.579" v="11"/>
        <pc:sldMkLst>
          <pc:docMk/>
          <pc:sldMk cId="3531093768" sldId="2147482595"/>
        </pc:sldMkLst>
      </pc:sldChg>
    </pc:docChg>
  </pc:docChgLst>
  <pc:docChgLst>
    <pc:chgData name="Robert Cheney Jr" userId="ea4acd06-8367-4a8a-a893-5430c9da8941" providerId="ADAL" clId="{BCD34A9C-0345-45C1-AF41-12CC19605361}"/>
    <pc:docChg chg="undo custSel addSld modSld">
      <pc:chgData name="Robert Cheney Jr" userId="ea4acd06-8367-4a8a-a893-5430c9da8941" providerId="ADAL" clId="{BCD34A9C-0345-45C1-AF41-12CC19605361}" dt="2025-07-23T13:27:52.198" v="1204" actId="18131"/>
      <pc:docMkLst>
        <pc:docMk/>
      </pc:docMkLst>
      <pc:sldChg chg="modSp mod">
        <pc:chgData name="Robert Cheney Jr" userId="ea4acd06-8367-4a8a-a893-5430c9da8941" providerId="ADAL" clId="{BCD34A9C-0345-45C1-AF41-12CC19605361}" dt="2025-07-22T16:10:03.491" v="1185" actId="20577"/>
        <pc:sldMkLst>
          <pc:docMk/>
          <pc:sldMk cId="3751278229" sldId="264"/>
        </pc:sldMkLst>
        <pc:spChg chg="mod">
          <ac:chgData name="Robert Cheney Jr" userId="ea4acd06-8367-4a8a-a893-5430c9da8941" providerId="ADAL" clId="{BCD34A9C-0345-45C1-AF41-12CC19605361}" dt="2025-07-22T16:10:03.491" v="1185" actId="20577"/>
          <ac:spMkLst>
            <pc:docMk/>
            <pc:sldMk cId="3751278229" sldId="264"/>
            <ac:spMk id="10" creationId="{A2044D88-43A7-214A-99E9-E072980CF706}"/>
          </ac:spMkLst>
        </pc:spChg>
      </pc:sldChg>
      <pc:sldChg chg="addSp delSp modSp mod">
        <pc:chgData name="Robert Cheney Jr" userId="ea4acd06-8367-4a8a-a893-5430c9da8941" providerId="ADAL" clId="{BCD34A9C-0345-45C1-AF41-12CC19605361}" dt="2025-07-23T13:26:21.932" v="1199" actId="962"/>
        <pc:sldMkLst>
          <pc:docMk/>
          <pc:sldMk cId="2271109662" sldId="959"/>
        </pc:sldMkLst>
        <pc:spChg chg="add del mod">
          <ac:chgData name="Robert Cheney Jr" userId="ea4acd06-8367-4a8a-a893-5430c9da8941" providerId="ADAL" clId="{BCD34A9C-0345-45C1-AF41-12CC19605361}" dt="2025-07-23T13:24:21.148" v="1187" actId="931"/>
          <ac:spMkLst>
            <pc:docMk/>
            <pc:sldMk cId="2271109662" sldId="959"/>
            <ac:spMk id="3" creationId="{94EB8D0E-DCE2-17FC-AEF2-316B70164F08}"/>
          </ac:spMkLst>
        </pc:spChg>
        <pc:spChg chg="add del mod">
          <ac:chgData name="Robert Cheney Jr" userId="ea4acd06-8367-4a8a-a893-5430c9da8941" providerId="ADAL" clId="{BCD34A9C-0345-45C1-AF41-12CC19605361}" dt="2025-07-23T13:25:37.491" v="1192" actId="931"/>
          <ac:spMkLst>
            <pc:docMk/>
            <pc:sldMk cId="2271109662" sldId="959"/>
            <ac:spMk id="8" creationId="{E8B18F8E-C9A7-241B-5692-CD220992CF83}"/>
          </ac:spMkLst>
        </pc:spChg>
        <pc:spChg chg="mod">
          <ac:chgData name="Robert Cheney Jr" userId="ea4acd06-8367-4a8a-a893-5430c9da8941" providerId="ADAL" clId="{BCD34A9C-0345-45C1-AF41-12CC19605361}" dt="2025-07-22T16:07:34.627" v="1148" actId="20577"/>
          <ac:spMkLst>
            <pc:docMk/>
            <pc:sldMk cId="2271109662" sldId="959"/>
            <ac:spMk id="10" creationId="{19876E68-5484-D143-83EF-20E8EAA47CD8}"/>
          </ac:spMkLst>
        </pc:spChg>
        <pc:spChg chg="mod">
          <ac:chgData name="Robert Cheney Jr" userId="ea4acd06-8367-4a8a-a893-5430c9da8941" providerId="ADAL" clId="{BCD34A9C-0345-45C1-AF41-12CC19605361}" dt="2025-07-22T16:06:25.486" v="1124" actId="20577"/>
          <ac:spMkLst>
            <pc:docMk/>
            <pc:sldMk cId="2271109662" sldId="959"/>
            <ac:spMk id="11" creationId="{6C2FC89F-1777-EF44-9999-A47D6B81CACF}"/>
          </ac:spMkLst>
        </pc:spChg>
        <pc:spChg chg="add del mod">
          <ac:chgData name="Robert Cheney Jr" userId="ea4acd06-8367-4a8a-a893-5430c9da8941" providerId="ADAL" clId="{BCD34A9C-0345-45C1-AF41-12CC19605361}" dt="2025-07-23T13:26:20.916" v="1197" actId="931"/>
          <ac:spMkLst>
            <pc:docMk/>
            <pc:sldMk cId="2271109662" sldId="959"/>
            <ac:spMk id="14" creationId="{330BD091-5D5B-89C2-0E6C-A0742A2CB83B}"/>
          </ac:spMkLst>
        </pc:spChg>
        <pc:picChg chg="add del mod modCrop">
          <ac:chgData name="Robert Cheney Jr" userId="ea4acd06-8367-4a8a-a893-5430c9da8941" providerId="ADAL" clId="{BCD34A9C-0345-45C1-AF41-12CC19605361}" dt="2025-07-23T13:25:34.328" v="1191" actId="478"/>
          <ac:picMkLst>
            <pc:docMk/>
            <pc:sldMk cId="2271109662" sldId="959"/>
            <ac:picMk id="5" creationId="{F373CA78-BED0-03D4-0A1C-F54DE96F34A9}"/>
          </ac:picMkLst>
        </pc:picChg>
        <pc:picChg chg="add del mod modCrop">
          <ac:chgData name="Robert Cheney Jr" userId="ea4acd06-8367-4a8a-a893-5430c9da8941" providerId="ADAL" clId="{BCD34A9C-0345-45C1-AF41-12CC19605361}" dt="2025-07-23T13:26:17.379" v="1196" actId="478"/>
          <ac:picMkLst>
            <pc:docMk/>
            <pc:sldMk cId="2271109662" sldId="959"/>
            <ac:picMk id="12" creationId="{D11BE309-18C2-0E0A-E435-B0F34DC41778}"/>
          </ac:picMkLst>
        </pc:picChg>
        <pc:picChg chg="add mod">
          <ac:chgData name="Robert Cheney Jr" userId="ea4acd06-8367-4a8a-a893-5430c9da8941" providerId="ADAL" clId="{BCD34A9C-0345-45C1-AF41-12CC19605361}" dt="2025-07-23T13:26:21.932" v="1199" actId="962"/>
          <ac:picMkLst>
            <pc:docMk/>
            <pc:sldMk cId="2271109662" sldId="959"/>
            <ac:picMk id="16" creationId="{1D98FC63-DE33-7F90-E0DC-ABC987AAD176}"/>
          </ac:picMkLst>
        </pc:picChg>
        <pc:picChg chg="add del mod modCrop">
          <ac:chgData name="Robert Cheney Jr" userId="ea4acd06-8367-4a8a-a893-5430c9da8941" providerId="ADAL" clId="{BCD34A9C-0345-45C1-AF41-12CC19605361}" dt="2025-07-23T13:23:49.604" v="1186" actId="478"/>
          <ac:picMkLst>
            <pc:docMk/>
            <pc:sldMk cId="2271109662" sldId="959"/>
            <ac:picMk id="17" creationId="{38341F4E-0D6C-BE3D-A7F9-2F698098F5F3}"/>
          </ac:picMkLst>
        </pc:picChg>
      </pc:sldChg>
      <pc:sldChg chg="modSp mod">
        <pc:chgData name="Robert Cheney Jr" userId="ea4acd06-8367-4a8a-a893-5430c9da8941" providerId="ADAL" clId="{BCD34A9C-0345-45C1-AF41-12CC19605361}" dt="2025-07-22T16:07:09.567" v="1127" actId="20577"/>
        <pc:sldMkLst>
          <pc:docMk/>
          <pc:sldMk cId="57164482" sldId="962"/>
        </pc:sldMkLst>
        <pc:spChg chg="mod">
          <ac:chgData name="Robert Cheney Jr" userId="ea4acd06-8367-4a8a-a893-5430c9da8941" providerId="ADAL" clId="{BCD34A9C-0345-45C1-AF41-12CC19605361}" dt="2025-07-22T16:07:09.567" v="1127" actId="20577"/>
          <ac:spMkLst>
            <pc:docMk/>
            <pc:sldMk cId="57164482" sldId="962"/>
            <ac:spMk id="10" creationId="{A2044D88-43A7-214A-99E9-E072980CF706}"/>
          </ac:spMkLst>
        </pc:spChg>
      </pc:sldChg>
      <pc:sldChg chg="addSp delSp modSp mod">
        <pc:chgData name="Robert Cheney Jr" userId="ea4acd06-8367-4a8a-a893-5430c9da8941" providerId="ADAL" clId="{BCD34A9C-0345-45C1-AF41-12CC19605361}" dt="2025-07-22T15:57:48.956" v="636" actId="18131"/>
        <pc:sldMkLst>
          <pc:docMk/>
          <pc:sldMk cId="2553372584" sldId="967"/>
        </pc:sldMkLst>
        <pc:spChg chg="mod">
          <ac:chgData name="Robert Cheney Jr" userId="ea4acd06-8367-4a8a-a893-5430c9da8941" providerId="ADAL" clId="{BCD34A9C-0345-45C1-AF41-12CC19605361}" dt="2025-07-22T15:41:55.863" v="552" actId="20577"/>
          <ac:spMkLst>
            <pc:docMk/>
            <pc:sldMk cId="2553372584" sldId="967"/>
            <ac:spMk id="10" creationId="{19876E68-5484-D143-83EF-20E8EAA47CD8}"/>
          </ac:spMkLst>
        </pc:spChg>
        <pc:spChg chg="mod">
          <ac:chgData name="Robert Cheney Jr" userId="ea4acd06-8367-4a8a-a893-5430c9da8941" providerId="ADAL" clId="{BCD34A9C-0345-45C1-AF41-12CC19605361}" dt="2025-07-22T15:42:17.433" v="561" actId="20577"/>
          <ac:spMkLst>
            <pc:docMk/>
            <pc:sldMk cId="2553372584" sldId="967"/>
            <ac:spMk id="11" creationId="{6C2FC89F-1777-EF44-9999-A47D6B81CACF}"/>
          </ac:spMkLst>
        </pc:spChg>
        <pc:picChg chg="add mod modCrop">
          <ac:chgData name="Robert Cheney Jr" userId="ea4acd06-8367-4a8a-a893-5430c9da8941" providerId="ADAL" clId="{BCD34A9C-0345-45C1-AF41-12CC19605361}" dt="2025-07-22T15:57:48.956" v="636" actId="18131"/>
          <ac:picMkLst>
            <pc:docMk/>
            <pc:sldMk cId="2553372584" sldId="967"/>
            <ac:picMk id="12" creationId="{BE11A8CD-1CAD-665C-044C-E654E84F3430}"/>
          </ac:picMkLst>
        </pc:picChg>
      </pc:sldChg>
      <pc:sldChg chg="delSp modSp mod">
        <pc:chgData name="Robert Cheney Jr" userId="ea4acd06-8367-4a8a-a893-5430c9da8941" providerId="ADAL" clId="{BCD34A9C-0345-45C1-AF41-12CC19605361}" dt="2025-07-22T16:05:05.147" v="1001" actId="20577"/>
        <pc:sldMkLst>
          <pc:docMk/>
          <pc:sldMk cId="3531093768" sldId="2147482595"/>
        </pc:sldMkLst>
        <pc:spChg chg="mod">
          <ac:chgData name="Robert Cheney Jr" userId="ea4acd06-8367-4a8a-a893-5430c9da8941" providerId="ADAL" clId="{BCD34A9C-0345-45C1-AF41-12CC19605361}" dt="2025-07-22T16:05:05.147" v="1001" actId="20577"/>
          <ac:spMkLst>
            <pc:docMk/>
            <pc:sldMk cId="3531093768" sldId="2147482595"/>
            <ac:spMk id="9" creationId="{2EDB492A-9AC1-891E-3DC4-04E4398FDEB6}"/>
          </ac:spMkLst>
        </pc:spChg>
        <pc:spChg chg="mod">
          <ac:chgData name="Robert Cheney Jr" userId="ea4acd06-8367-4a8a-a893-5430c9da8941" providerId="ADAL" clId="{BCD34A9C-0345-45C1-AF41-12CC19605361}" dt="2025-07-22T16:04:56.848" v="991" actId="20577"/>
          <ac:spMkLst>
            <pc:docMk/>
            <pc:sldMk cId="3531093768" sldId="2147482595"/>
            <ac:spMk id="10" creationId="{FCA234F3-89E6-204B-4B55-5759EC1B272D}"/>
          </ac:spMkLst>
        </pc:spChg>
      </pc:sldChg>
      <pc:sldChg chg="addSp delSp modSp add mod">
        <pc:chgData name="Robert Cheney Jr" userId="ea4acd06-8367-4a8a-a893-5430c9da8941" providerId="ADAL" clId="{BCD34A9C-0345-45C1-AF41-12CC19605361}" dt="2025-07-23T13:27:52.198" v="1204" actId="18131"/>
        <pc:sldMkLst>
          <pc:docMk/>
          <pc:sldMk cId="1537440870" sldId="2147482596"/>
        </pc:sldMkLst>
        <pc:spChg chg="add del mod">
          <ac:chgData name="Robert Cheney Jr" userId="ea4acd06-8367-4a8a-a893-5430c9da8941" providerId="ADAL" clId="{BCD34A9C-0345-45C1-AF41-12CC19605361}" dt="2025-07-23T13:27:45.882" v="1201" actId="931"/>
          <ac:spMkLst>
            <pc:docMk/>
            <pc:sldMk cId="1537440870" sldId="2147482596"/>
            <ac:spMk id="3" creationId="{89E4BC49-9E46-B14D-C070-BD9BE4C59ECD}"/>
          </ac:spMkLst>
        </pc:spChg>
        <pc:spChg chg="mod">
          <ac:chgData name="Robert Cheney Jr" userId="ea4acd06-8367-4a8a-a893-5430c9da8941" providerId="ADAL" clId="{BCD34A9C-0345-45C1-AF41-12CC19605361}" dt="2025-07-22T16:08:50.996" v="1181" actId="20577"/>
          <ac:spMkLst>
            <pc:docMk/>
            <pc:sldMk cId="1537440870" sldId="2147482596"/>
            <ac:spMk id="10" creationId="{CE0B2C1F-B98C-1388-46CB-BF4BC91ECF00}"/>
          </ac:spMkLst>
        </pc:spChg>
        <pc:spChg chg="mod">
          <ac:chgData name="Robert Cheney Jr" userId="ea4acd06-8367-4a8a-a893-5430c9da8941" providerId="ADAL" clId="{BCD34A9C-0345-45C1-AF41-12CC19605361}" dt="2025-07-22T15:48:45.735" v="623" actId="113"/>
          <ac:spMkLst>
            <pc:docMk/>
            <pc:sldMk cId="1537440870" sldId="2147482596"/>
            <ac:spMk id="11" creationId="{74D088F4-E1D7-0080-DA78-66E5A39F536A}"/>
          </ac:spMkLst>
        </pc:spChg>
        <pc:picChg chg="add mod modCrop">
          <ac:chgData name="Robert Cheney Jr" userId="ea4acd06-8367-4a8a-a893-5430c9da8941" providerId="ADAL" clId="{BCD34A9C-0345-45C1-AF41-12CC19605361}" dt="2025-07-23T13:27:52.198" v="1204" actId="18131"/>
          <ac:picMkLst>
            <pc:docMk/>
            <pc:sldMk cId="1537440870" sldId="2147482596"/>
            <ac:picMk id="5" creationId="{8D8B617B-03EF-DA22-698C-8E27B5FA5B43}"/>
          </ac:picMkLst>
        </pc:picChg>
        <pc:picChg chg="add del mod modCrop">
          <ac:chgData name="Robert Cheney Jr" userId="ea4acd06-8367-4a8a-a893-5430c9da8941" providerId="ADAL" clId="{BCD34A9C-0345-45C1-AF41-12CC19605361}" dt="2025-07-23T13:27:41.759" v="1200" actId="478"/>
          <ac:picMkLst>
            <pc:docMk/>
            <pc:sldMk cId="1537440870" sldId="2147482596"/>
            <ac:picMk id="12" creationId="{4B1617B6-2BD4-EB41-DEEE-0B6D1BA3D771}"/>
          </ac:picMkLst>
        </pc:picChg>
      </pc:sldChg>
      <pc:sldChg chg="addSp delSp modSp add mod">
        <pc:chgData name="Robert Cheney Jr" userId="ea4acd06-8367-4a8a-a893-5430c9da8941" providerId="ADAL" clId="{BCD34A9C-0345-45C1-AF41-12CC19605361}" dt="2025-07-22T16:08:42.480" v="1166" actId="20577"/>
        <pc:sldMkLst>
          <pc:docMk/>
          <pc:sldMk cId="3435660031" sldId="2147482597"/>
        </pc:sldMkLst>
        <pc:spChg chg="mod">
          <ac:chgData name="Robert Cheney Jr" userId="ea4acd06-8367-4a8a-a893-5430c9da8941" providerId="ADAL" clId="{BCD34A9C-0345-45C1-AF41-12CC19605361}" dt="2025-07-22T16:08:42.480" v="1166" actId="20577"/>
          <ac:spMkLst>
            <pc:docMk/>
            <pc:sldMk cId="3435660031" sldId="2147482597"/>
            <ac:spMk id="10" creationId="{9555787A-8831-FC30-B23A-1586BC5F44B9}"/>
          </ac:spMkLst>
        </pc:spChg>
        <pc:spChg chg="mod">
          <ac:chgData name="Robert Cheney Jr" userId="ea4acd06-8367-4a8a-a893-5430c9da8941" providerId="ADAL" clId="{BCD34A9C-0345-45C1-AF41-12CC19605361}" dt="2025-07-22T15:48:40.787" v="622" actId="113"/>
          <ac:spMkLst>
            <pc:docMk/>
            <pc:sldMk cId="3435660031" sldId="2147482597"/>
            <ac:spMk id="11" creationId="{1781AC8F-D0FB-1CB6-FB36-2CAABDDFFAFE}"/>
          </ac:spMkLst>
        </pc:spChg>
        <pc:picChg chg="add mod modCrop">
          <ac:chgData name="Robert Cheney Jr" userId="ea4acd06-8367-4a8a-a893-5430c9da8941" providerId="ADAL" clId="{BCD34A9C-0345-45C1-AF41-12CC19605361}" dt="2025-07-22T15:48:28.030" v="621" actId="18131"/>
          <ac:picMkLst>
            <pc:docMk/>
            <pc:sldMk cId="3435660031" sldId="2147482597"/>
            <ac:picMk id="5" creationId="{591E83C6-93F2-B153-414A-5D2B7F97A45A}"/>
          </ac:picMkLst>
        </pc:picChg>
      </pc:sldChg>
    </pc:docChg>
  </pc:docChgLst>
  <pc:docChgLst>
    <pc:chgData name="Robert Cheney Jr" userId="S::racheneyjr@rockwellautomation.com::ea4acd06-8367-4a8a-a893-5430c9da8941" providerId="AD" clId="Web-{B02487B3-7150-E40D-9E5F-95EF9FE07C37}"/>
    <pc:docChg chg="modSld">
      <pc:chgData name="Robert Cheney Jr" userId="S::racheneyjr@rockwellautomation.com::ea4acd06-8367-4a8a-a893-5430c9da8941" providerId="AD" clId="Web-{B02487B3-7150-E40D-9E5F-95EF9FE07C37}" dt="2025-07-23T14:09:30.345" v="4" actId="20577"/>
      <pc:docMkLst>
        <pc:docMk/>
      </pc:docMkLst>
      <pc:sldChg chg="modSp">
        <pc:chgData name="Robert Cheney Jr" userId="S::racheneyjr@rockwellautomation.com::ea4acd06-8367-4a8a-a893-5430c9da8941" providerId="AD" clId="Web-{B02487B3-7150-E40D-9E5F-95EF9FE07C37}" dt="2025-07-23T14:09:30.345" v="4" actId="20577"/>
        <pc:sldMkLst>
          <pc:docMk/>
          <pc:sldMk cId="3751278229" sldId="264"/>
        </pc:sldMkLst>
        <pc:spChg chg="mod">
          <ac:chgData name="Robert Cheney Jr" userId="S::racheneyjr@rockwellautomation.com::ea4acd06-8367-4a8a-a893-5430c9da8941" providerId="AD" clId="Web-{B02487B3-7150-E40D-9E5F-95EF9FE07C37}" dt="2025-07-23T14:09:30.345" v="4" actId="20577"/>
          <ac:spMkLst>
            <pc:docMk/>
            <pc:sldMk cId="3751278229" sldId="264"/>
            <ac:spMk id="4" creationId="{8B16A087-0F57-0F87-94DF-0D1551EB49C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1AD_2F7F1DB5.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1AD_2F7F1DB5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1AD_2F7F1DB5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800001AD_2F7F1DB5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2019 ($M)</c:v>
                </c:pt>
              </c:strCache>
            </c:strRef>
          </c:tx>
          <c:spPr>
            <a:solidFill>
              <a:schemeClr val="accent2"/>
            </a:solidFill>
          </c:spPr>
          <c:dPt>
            <c:idx val="0"/>
            <c:bubble3D val="0"/>
            <c:spPr>
              <a:solidFill>
                <a:schemeClr val="accent2"/>
              </a:solidFill>
              <a:ln>
                <a:noFill/>
              </a:ln>
              <a:effectLst/>
            </c:spPr>
            <c:extLst>
              <c:ext xmlns:c16="http://schemas.microsoft.com/office/drawing/2014/chart" uri="{C3380CC4-5D6E-409C-BE32-E72D297353CC}">
                <c16:uniqueId val="{00000001-EAB7-BA4F-86D9-3699C6927B7E}"/>
              </c:ext>
            </c:extLst>
          </c:dPt>
          <c:dPt>
            <c:idx val="1"/>
            <c:bubble3D val="0"/>
            <c:spPr>
              <a:solidFill>
                <a:schemeClr val="accent4"/>
              </a:solidFill>
              <a:ln>
                <a:noFill/>
              </a:ln>
              <a:effectLst/>
            </c:spPr>
            <c:extLst>
              <c:ext xmlns:c16="http://schemas.microsoft.com/office/drawing/2014/chart" uri="{C3380CC4-5D6E-409C-BE32-E72D297353CC}">
                <c16:uniqueId val="{00000003-EAB7-BA4F-86D9-3699C6927B7E}"/>
              </c:ext>
            </c:extLst>
          </c:dPt>
          <c:dPt>
            <c:idx val="2"/>
            <c:bubble3D val="0"/>
            <c:spPr>
              <a:solidFill>
                <a:schemeClr val="accent1"/>
              </a:solidFill>
              <a:ln>
                <a:noFill/>
              </a:ln>
              <a:effectLst/>
            </c:spPr>
            <c:extLst>
              <c:ext xmlns:c16="http://schemas.microsoft.com/office/drawing/2014/chart" uri="{C3380CC4-5D6E-409C-BE32-E72D297353CC}">
                <c16:uniqueId val="{00000005-EAB7-BA4F-86D9-3699C6927B7E}"/>
              </c:ext>
            </c:extLst>
          </c:dPt>
          <c:cat>
            <c:strRef>
              <c:f>Sheet1!$A$2:$A$4</c:f>
              <c:strCache>
                <c:ptCount val="3"/>
                <c:pt idx="0">
                  <c:v>Intelligent Devices</c:v>
                </c:pt>
                <c:pt idx="1">
                  <c:v>Software &amp; Control</c:v>
                </c:pt>
                <c:pt idx="2">
                  <c:v>Lifecycle Services</c:v>
                </c:pt>
              </c:strCache>
            </c:strRef>
          </c:cat>
          <c:val>
            <c:numRef>
              <c:f>Sheet1!$B$2:$B$4</c:f>
              <c:numCache>
                <c:formatCode>General</c:formatCode>
                <c:ptCount val="3"/>
                <c:pt idx="0">
                  <c:v>4.0999999999999996</c:v>
                </c:pt>
                <c:pt idx="1">
                  <c:v>2.9</c:v>
                </c:pt>
                <c:pt idx="2">
                  <c:v>2.1</c:v>
                </c:pt>
              </c:numCache>
            </c:numRef>
          </c:val>
          <c:extLst>
            <c:ext xmlns:c16="http://schemas.microsoft.com/office/drawing/2014/chart" uri="{C3380CC4-5D6E-409C-BE32-E72D297353CC}">
              <c16:uniqueId val="{00000006-EAB7-BA4F-86D9-3699C6927B7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77794841627346E-3"/>
          <c:y val="2.4106426046536872E-2"/>
          <c:w val="0.60339012094633149"/>
          <c:h val="0.90508511603421937"/>
        </c:manualLayout>
      </c:layout>
      <c:doughnutChart>
        <c:varyColors val="1"/>
        <c:ser>
          <c:idx val="0"/>
          <c:order val="0"/>
          <c:tx>
            <c:strRef>
              <c:f>Sheet1!$B$1</c:f>
              <c:strCache>
                <c:ptCount val="1"/>
                <c:pt idx="0">
                  <c:v>Sales</c:v>
                </c:pt>
              </c:strCache>
            </c:strRef>
          </c:tx>
          <c:dPt>
            <c:idx val="0"/>
            <c:bubble3D val="0"/>
            <c:spPr>
              <a:solidFill>
                <a:schemeClr val="accent3"/>
              </a:solidFill>
              <a:ln w="19050">
                <a:noFill/>
              </a:ln>
              <a:effectLst/>
            </c:spPr>
            <c:extLst>
              <c:ext xmlns:c16="http://schemas.microsoft.com/office/drawing/2014/chart" uri="{C3380CC4-5D6E-409C-BE32-E72D297353CC}">
                <c16:uniqueId val="{00000001-2BEE-4849-A774-C1D895BA9A8F}"/>
              </c:ext>
            </c:extLst>
          </c:dPt>
          <c:dPt>
            <c:idx val="1"/>
            <c:bubble3D val="0"/>
            <c:spPr>
              <a:solidFill>
                <a:schemeClr val="accent2"/>
              </a:solidFill>
              <a:ln w="19050">
                <a:noFill/>
              </a:ln>
              <a:effectLst/>
            </c:spPr>
            <c:extLst>
              <c:ext xmlns:c16="http://schemas.microsoft.com/office/drawing/2014/chart" uri="{C3380CC4-5D6E-409C-BE32-E72D297353CC}">
                <c16:uniqueId val="{00000003-2BEE-4849-A774-C1D895BA9A8F}"/>
              </c:ext>
            </c:extLst>
          </c:dPt>
          <c:dPt>
            <c:idx val="2"/>
            <c:bubble3D val="0"/>
            <c:spPr>
              <a:solidFill>
                <a:schemeClr val="accent4"/>
              </a:solidFill>
              <a:ln w="19050">
                <a:noFill/>
              </a:ln>
              <a:effectLst/>
            </c:spPr>
            <c:extLst>
              <c:ext xmlns:c16="http://schemas.microsoft.com/office/drawing/2014/chart" uri="{C3380CC4-5D6E-409C-BE32-E72D297353CC}">
                <c16:uniqueId val="{00000005-2BEE-4849-A774-C1D895BA9A8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EE-4849-A774-C1D895BA9A8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BEE-4849-A774-C1D895BA9A8F}"/>
              </c:ext>
            </c:extLst>
          </c:dPt>
          <c:cat>
            <c:strRef>
              <c:f>Sheet1!$A$2:$A$5</c:f>
              <c:strCache>
                <c:ptCount val="3"/>
                <c:pt idx="0">
                  <c:v>Process</c:v>
                </c:pt>
                <c:pt idx="1">
                  <c:v>Hybrid</c:v>
                </c:pt>
                <c:pt idx="2">
                  <c:v>Discrete</c:v>
                </c:pt>
              </c:strCache>
            </c:strRef>
          </c:cat>
          <c:val>
            <c:numRef>
              <c:f>Sheet1!$B$2:$B$5</c:f>
              <c:numCache>
                <c:formatCode>General</c:formatCode>
                <c:ptCount val="4"/>
                <c:pt idx="0">
                  <c:v>35</c:v>
                </c:pt>
                <c:pt idx="1">
                  <c:v>40</c:v>
                </c:pt>
                <c:pt idx="2">
                  <c:v>25</c:v>
                </c:pt>
              </c:numCache>
            </c:numRef>
          </c:val>
          <c:extLst>
            <c:ext xmlns:c16="http://schemas.microsoft.com/office/drawing/2014/chart" uri="{C3380CC4-5D6E-409C-BE32-E72D297353CC}">
              <c16:uniqueId val="{0000000A-2BEE-4849-A774-C1D895BA9A8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2018</c:v>
                </c:pt>
              </c:strCache>
            </c:strRef>
          </c:tx>
          <c:spPr>
            <a:solidFill>
              <a:schemeClr val="accent2"/>
            </a:solidFill>
          </c:spPr>
          <c:dPt>
            <c:idx val="0"/>
            <c:bubble3D val="0"/>
            <c:spPr>
              <a:solidFill>
                <a:schemeClr val="accent2"/>
              </a:solidFill>
              <a:ln>
                <a:noFill/>
              </a:ln>
              <a:effectLst/>
            </c:spPr>
            <c:extLst>
              <c:ext xmlns:c16="http://schemas.microsoft.com/office/drawing/2014/chart" uri="{C3380CC4-5D6E-409C-BE32-E72D297353CC}">
                <c16:uniqueId val="{00000001-23FD-734B-BD8B-FB1151FB6FB9}"/>
              </c:ext>
            </c:extLst>
          </c:dPt>
          <c:dPt>
            <c:idx val="1"/>
            <c:bubble3D val="0"/>
            <c:spPr>
              <a:solidFill>
                <a:schemeClr val="accent3"/>
              </a:solidFill>
              <a:ln>
                <a:noFill/>
              </a:ln>
              <a:effectLst/>
            </c:spPr>
            <c:extLst>
              <c:ext xmlns:c16="http://schemas.microsoft.com/office/drawing/2014/chart" uri="{C3380CC4-5D6E-409C-BE32-E72D297353CC}">
                <c16:uniqueId val="{00000003-23FD-734B-BD8B-FB1151FB6FB9}"/>
              </c:ext>
            </c:extLst>
          </c:dPt>
          <c:dPt>
            <c:idx val="2"/>
            <c:bubble3D val="0"/>
            <c:spPr>
              <a:solidFill>
                <a:schemeClr val="accent1"/>
              </a:solidFill>
              <a:ln>
                <a:noFill/>
              </a:ln>
              <a:effectLst/>
            </c:spPr>
            <c:extLst>
              <c:ext xmlns:c16="http://schemas.microsoft.com/office/drawing/2014/chart" uri="{C3380CC4-5D6E-409C-BE32-E72D297353CC}">
                <c16:uniqueId val="{00000005-23FD-734B-BD8B-FB1151FB6FB9}"/>
              </c:ext>
            </c:extLst>
          </c:dPt>
          <c:dPt>
            <c:idx val="3"/>
            <c:bubble3D val="0"/>
            <c:spPr>
              <a:solidFill>
                <a:schemeClr val="accent4"/>
              </a:solidFill>
              <a:ln>
                <a:noFill/>
              </a:ln>
              <a:effectLst/>
            </c:spPr>
            <c:extLst>
              <c:ext xmlns:c16="http://schemas.microsoft.com/office/drawing/2014/chart" uri="{C3380CC4-5D6E-409C-BE32-E72D297353CC}">
                <c16:uniqueId val="{00000007-23FD-734B-BD8B-FB1151FB6FB9}"/>
              </c:ext>
            </c:extLst>
          </c:dPt>
          <c:dPt>
            <c:idx val="4"/>
            <c:bubble3D val="0"/>
            <c:spPr>
              <a:solidFill>
                <a:schemeClr val="accent2"/>
              </a:solidFill>
              <a:ln>
                <a:noFill/>
              </a:ln>
              <a:effectLst/>
            </c:spPr>
            <c:extLst>
              <c:ext xmlns:c16="http://schemas.microsoft.com/office/drawing/2014/chart" uri="{C3380CC4-5D6E-409C-BE32-E72D297353CC}">
                <c16:uniqueId val="{00000009-23FD-734B-BD8B-FB1151FB6FB9}"/>
              </c:ext>
            </c:extLst>
          </c:dPt>
          <c:cat>
            <c:strRef>
              <c:f>Sheet1!$A$2:$A$6</c:f>
              <c:strCache>
                <c:ptCount val="4"/>
                <c:pt idx="0">
                  <c:v>EMEA</c:v>
                </c:pt>
                <c:pt idx="1">
                  <c:v>AP</c:v>
                </c:pt>
                <c:pt idx="2">
                  <c:v>NA</c:v>
                </c:pt>
                <c:pt idx="3">
                  <c:v>LA</c:v>
                </c:pt>
              </c:strCache>
            </c:strRef>
          </c:cat>
          <c:val>
            <c:numRef>
              <c:f>Sheet1!$B$2:$B$6</c:f>
              <c:numCache>
                <c:formatCode>0%</c:formatCode>
                <c:ptCount val="5"/>
                <c:pt idx="0">
                  <c:v>0.21</c:v>
                </c:pt>
                <c:pt idx="1">
                  <c:v>0.15</c:v>
                </c:pt>
                <c:pt idx="2">
                  <c:v>0.57999999999999996</c:v>
                </c:pt>
                <c:pt idx="3">
                  <c:v>0.06</c:v>
                </c:pt>
              </c:numCache>
            </c:numRef>
          </c:val>
          <c:extLst>
            <c:ext xmlns:c16="http://schemas.microsoft.com/office/drawing/2014/chart" uri="{C3380CC4-5D6E-409C-BE32-E72D297353CC}">
              <c16:uniqueId val="{0000000A-23FD-734B-BD8B-FB1151FB6FB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389086199339334E-2"/>
          <c:y val="1.183989433369952E-2"/>
          <c:w val="0.96878260630588497"/>
          <c:h val="0.854531082400102"/>
        </c:manualLayout>
      </c:layout>
      <c:lineChart>
        <c:grouping val="standard"/>
        <c:varyColors val="0"/>
        <c:ser>
          <c:idx val="0"/>
          <c:order val="0"/>
          <c:tx>
            <c:strRef>
              <c:f>Sheet1!$B$1</c:f>
              <c:strCache>
                <c:ptCount val="1"/>
                <c:pt idx="0">
                  <c:v>Rockwell Automation</c:v>
                </c:pt>
              </c:strCache>
            </c:strRef>
          </c:tx>
          <c:spPr>
            <a:ln w="25400" cap="rnd">
              <a:solidFill>
                <a:schemeClr val="accent1"/>
              </a:solidFill>
              <a:round/>
            </a:ln>
            <a:effectLst/>
          </c:spPr>
          <c:marker>
            <c:symbol val="none"/>
          </c:marker>
          <c:cat>
            <c:numRef>
              <c:f>Sheet1!$A$2:$A$17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Sheet1!$B$2:$B$17</c:f>
              <c:numCache>
                <c:formatCode>General</c:formatCode>
                <c:ptCount val="16"/>
                <c:pt idx="0">
                  <c:v>100</c:v>
                </c:pt>
                <c:pt idx="1">
                  <c:v>118.71</c:v>
                </c:pt>
                <c:pt idx="2">
                  <c:v>175.99</c:v>
                </c:pt>
                <c:pt idx="3">
                  <c:v>163.03</c:v>
                </c:pt>
                <c:pt idx="4">
                  <c:v>207.27</c:v>
                </c:pt>
                <c:pt idx="5">
                  <c:v>325.77999999999992</c:v>
                </c:pt>
                <c:pt idx="6">
                  <c:v>341.31</c:v>
                </c:pt>
                <c:pt idx="7">
                  <c:v>322.57</c:v>
                </c:pt>
                <c:pt idx="8">
                  <c:v>399.26</c:v>
                </c:pt>
                <c:pt idx="9">
                  <c:v>593.11</c:v>
                </c:pt>
                <c:pt idx="10">
                  <c:v>636</c:v>
                </c:pt>
                <c:pt idx="11">
                  <c:v>573</c:v>
                </c:pt>
                <c:pt idx="12" formatCode="0">
                  <c:v>782.90790000000004</c:v>
                </c:pt>
                <c:pt idx="13">
                  <c:v>1060</c:v>
                </c:pt>
                <c:pt idx="14">
                  <c:v>773</c:v>
                </c:pt>
                <c:pt idx="15">
                  <c:v>1050</c:v>
                </c:pt>
              </c:numCache>
            </c:numRef>
          </c:val>
          <c:smooth val="0"/>
          <c:extLst>
            <c:ext xmlns:c16="http://schemas.microsoft.com/office/drawing/2014/chart" uri="{C3380CC4-5D6E-409C-BE32-E72D297353CC}">
              <c16:uniqueId val="{00000000-C52C-5946-9336-EABAAB277BF9}"/>
            </c:ext>
          </c:extLst>
        </c:ser>
        <c:ser>
          <c:idx val="1"/>
          <c:order val="1"/>
          <c:tx>
            <c:strRef>
              <c:f>Sheet1!$C$1</c:f>
              <c:strCache>
                <c:ptCount val="1"/>
                <c:pt idx="0">
                  <c:v>S&amp;P 500 Index</c:v>
                </c:pt>
              </c:strCache>
            </c:strRef>
          </c:tx>
          <c:spPr>
            <a:ln w="25400" cap="rnd">
              <a:solidFill>
                <a:schemeClr val="accent2"/>
              </a:solidFill>
              <a:round/>
            </a:ln>
            <a:effectLst/>
          </c:spPr>
          <c:marker>
            <c:symbol val="none"/>
          </c:marker>
          <c:cat>
            <c:numRef>
              <c:f>Sheet1!$A$2:$A$17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Sheet1!$C$2:$C$17</c:f>
              <c:numCache>
                <c:formatCode>General</c:formatCode>
                <c:ptCount val="16"/>
                <c:pt idx="0">
                  <c:v>100</c:v>
                </c:pt>
                <c:pt idx="1">
                  <c:v>93.09</c:v>
                </c:pt>
                <c:pt idx="2">
                  <c:v>102.55</c:v>
                </c:pt>
                <c:pt idx="3">
                  <c:v>103.73</c:v>
                </c:pt>
                <c:pt idx="4">
                  <c:v>135.05000000000001</c:v>
                </c:pt>
                <c:pt idx="5">
                  <c:v>181.18</c:v>
                </c:pt>
                <c:pt idx="6">
                  <c:v>192.98</c:v>
                </c:pt>
                <c:pt idx="7">
                  <c:v>191.8</c:v>
                </c:pt>
                <c:pt idx="8">
                  <c:v>221.39</c:v>
                </c:pt>
                <c:pt idx="9">
                  <c:v>262.58999999999992</c:v>
                </c:pt>
                <c:pt idx="10">
                  <c:v>310</c:v>
                </c:pt>
                <c:pt idx="11">
                  <c:v>323</c:v>
                </c:pt>
                <c:pt idx="12" formatCode="0">
                  <c:v>371</c:v>
                </c:pt>
                <c:pt idx="13">
                  <c:v>483</c:v>
                </c:pt>
                <c:pt idx="14">
                  <c:v>397</c:v>
                </c:pt>
                <c:pt idx="15">
                  <c:v>482</c:v>
                </c:pt>
              </c:numCache>
            </c:numRef>
          </c:val>
          <c:smooth val="0"/>
          <c:extLst>
            <c:ext xmlns:c16="http://schemas.microsoft.com/office/drawing/2014/chart" uri="{C3380CC4-5D6E-409C-BE32-E72D297353CC}">
              <c16:uniqueId val="{00000001-C52C-5946-9336-EABAAB277BF9}"/>
            </c:ext>
          </c:extLst>
        </c:ser>
        <c:dLbls>
          <c:showLegendKey val="0"/>
          <c:showVal val="0"/>
          <c:showCatName val="0"/>
          <c:showSerName val="0"/>
          <c:showPercent val="0"/>
          <c:showBubbleSize val="0"/>
        </c:dLbls>
        <c:smooth val="0"/>
        <c:axId val="322870352"/>
        <c:axId val="322869960"/>
      </c:lineChart>
      <c:catAx>
        <c:axId val="322870352"/>
        <c:scaling>
          <c:orientation val="minMax"/>
        </c:scaling>
        <c:delete val="1"/>
        <c:axPos val="b"/>
        <c:numFmt formatCode="General" sourceLinked="1"/>
        <c:majorTickMark val="none"/>
        <c:minorTickMark val="none"/>
        <c:tickLblPos val="nextTo"/>
        <c:crossAx val="322869960"/>
        <c:crosses val="autoZero"/>
        <c:auto val="1"/>
        <c:lblAlgn val="ctr"/>
        <c:lblOffset val="100"/>
        <c:noMultiLvlLbl val="0"/>
      </c:catAx>
      <c:valAx>
        <c:axId val="322869960"/>
        <c:scaling>
          <c:orientation val="minMax"/>
        </c:scaling>
        <c:delete val="1"/>
        <c:axPos val="l"/>
        <c:numFmt formatCode="General" sourceLinked="1"/>
        <c:majorTickMark val="none"/>
        <c:minorTickMark val="none"/>
        <c:tickLblPos val="nextTo"/>
        <c:crossAx val="322870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41AC4B-B620-46F6-8DB1-F032BD63703D}" type="datetimeFigureOut">
              <a:rPr lang="en-US" smtClean="0"/>
              <a:t>7/24/2025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BD9155-3A2A-48F9-B186-19F4D6B9F58D}" type="slidenum">
              <a:rPr lang="en-US" smtClean="0"/>
              <a:t>‹#›</a:t>
            </a:fld>
            <a:endParaRPr lang="en-US"/>
          </a:p>
        </p:txBody>
      </p:sp>
    </p:spTree>
    <p:extLst>
      <p:ext uri="{BB962C8B-B14F-4D97-AF65-F5344CB8AC3E}">
        <p14:creationId xmlns:p14="http://schemas.microsoft.com/office/powerpoint/2010/main" val="2018567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120ED-6A85-E54F-BC98-C68C5FFC0FBF}" type="datetimeFigureOut">
              <a:rPr lang="en-US" smtClean="0"/>
              <a:pPr/>
              <a:t>7/24/2025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38BFD-06C2-CE42-8D25-BE8ABD537100}" type="slidenum">
              <a:rPr lang="en-US" smtClean="0"/>
              <a:pPr/>
              <a:t>‹#›</a:t>
            </a:fld>
            <a:endParaRPr lang="en-US"/>
          </a:p>
        </p:txBody>
      </p:sp>
    </p:spTree>
    <p:extLst>
      <p:ext uri="{BB962C8B-B14F-4D97-AF65-F5344CB8AC3E}">
        <p14:creationId xmlns:p14="http://schemas.microsoft.com/office/powerpoint/2010/main" val="3295029744"/>
      </p:ext>
    </p:extLst>
  </p:cSld>
  <p:clrMap bg1="lt1" tx1="dk1" bg2="lt2" tx2="dk2" accent1="accent1" accent2="accent2" accent3="accent3" accent4="accent4" accent5="accent5" accent6="accent6" hlink="hlink" folHlink="folHlink"/>
  <p:notesStyle>
    <a:lvl1pPr marL="0" algn="l" defTabSz="609494" rtl="0" eaLnBrk="1" latinLnBrk="0" hangingPunct="1">
      <a:defRPr sz="1600" kern="1200">
        <a:solidFill>
          <a:schemeClr val="tx1"/>
        </a:solidFill>
        <a:latin typeface="+mn-lt"/>
        <a:ea typeface="+mn-ea"/>
        <a:cs typeface="+mn-cs"/>
      </a:defRPr>
    </a:lvl1pPr>
    <a:lvl2pPr marL="609494" algn="l" defTabSz="609494" rtl="0" eaLnBrk="1" latinLnBrk="0" hangingPunct="1">
      <a:defRPr sz="1600" kern="1200">
        <a:solidFill>
          <a:schemeClr val="tx1"/>
        </a:solidFill>
        <a:latin typeface="+mn-lt"/>
        <a:ea typeface="+mn-ea"/>
        <a:cs typeface="+mn-cs"/>
      </a:defRPr>
    </a:lvl2pPr>
    <a:lvl3pPr marL="1218987" algn="l" defTabSz="609494" rtl="0" eaLnBrk="1" latinLnBrk="0" hangingPunct="1">
      <a:defRPr sz="1600" kern="1200">
        <a:solidFill>
          <a:schemeClr val="tx1"/>
        </a:solidFill>
        <a:latin typeface="+mn-lt"/>
        <a:ea typeface="+mn-ea"/>
        <a:cs typeface="+mn-cs"/>
      </a:defRPr>
    </a:lvl3pPr>
    <a:lvl4pPr marL="1828480" algn="l" defTabSz="609494" rtl="0" eaLnBrk="1" latinLnBrk="0" hangingPunct="1">
      <a:defRPr sz="1600" kern="1200">
        <a:solidFill>
          <a:schemeClr val="tx1"/>
        </a:solidFill>
        <a:latin typeface="+mn-lt"/>
        <a:ea typeface="+mn-ea"/>
        <a:cs typeface="+mn-cs"/>
      </a:defRPr>
    </a:lvl4pPr>
    <a:lvl5pPr marL="2437973" algn="l" defTabSz="609494" rtl="0" eaLnBrk="1" latinLnBrk="0" hangingPunct="1">
      <a:defRPr sz="1600" kern="1200">
        <a:solidFill>
          <a:schemeClr val="tx1"/>
        </a:solidFill>
        <a:latin typeface="+mn-lt"/>
        <a:ea typeface="+mn-ea"/>
        <a:cs typeface="+mn-cs"/>
      </a:defRPr>
    </a:lvl5pPr>
    <a:lvl6pPr marL="3047467" algn="l" defTabSz="609494" rtl="0" eaLnBrk="1" latinLnBrk="0" hangingPunct="1">
      <a:defRPr sz="1600" kern="1200">
        <a:solidFill>
          <a:schemeClr val="tx1"/>
        </a:solidFill>
        <a:latin typeface="+mn-lt"/>
        <a:ea typeface="+mn-ea"/>
        <a:cs typeface="+mn-cs"/>
      </a:defRPr>
    </a:lvl6pPr>
    <a:lvl7pPr marL="3656960" algn="l" defTabSz="609494" rtl="0" eaLnBrk="1" latinLnBrk="0" hangingPunct="1">
      <a:defRPr sz="1600" kern="1200">
        <a:solidFill>
          <a:schemeClr val="tx1"/>
        </a:solidFill>
        <a:latin typeface="+mn-lt"/>
        <a:ea typeface="+mn-ea"/>
        <a:cs typeface="+mn-cs"/>
      </a:defRPr>
    </a:lvl7pPr>
    <a:lvl8pPr marL="4266453" algn="l" defTabSz="609494" rtl="0" eaLnBrk="1" latinLnBrk="0" hangingPunct="1">
      <a:defRPr sz="1600" kern="1200">
        <a:solidFill>
          <a:schemeClr val="tx1"/>
        </a:solidFill>
        <a:latin typeface="+mn-lt"/>
        <a:ea typeface="+mn-ea"/>
        <a:cs typeface="+mn-cs"/>
      </a:defRPr>
    </a:lvl8pPr>
    <a:lvl9pPr marL="4875947" algn="l" defTabSz="609494"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Master" Target="../slideMasters/slideMaster5.xml"/><Relationship Id="rId5" Type="http://schemas.microsoft.com/office/2007/relationships/hdphoto" Target="../media/hdphoto2.wdp"/><Relationship Id="rId4" Type="http://schemas.openxmlformats.org/officeDocument/2006/relationships/image" Target="../media/image2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Master" Target="../slideMasters/slideMaster5.xml"/><Relationship Id="rId5" Type="http://schemas.microsoft.com/office/2007/relationships/hdphoto" Target="../media/hdphoto2.wdp"/><Relationship Id="rId4" Type="http://schemas.openxmlformats.org/officeDocument/2006/relationships/image" Target="../media/image2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5.xml"/><Relationship Id="rId5" Type="http://schemas.microsoft.com/office/2007/relationships/hdphoto" Target="../media/hdphoto2.wdp"/><Relationship Id="rId4" Type="http://schemas.openxmlformats.org/officeDocument/2006/relationships/image" Target="../media/image2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Master" Target="../slideMasters/slideMaster5.xml"/><Relationship Id="rId5" Type="http://schemas.microsoft.com/office/2007/relationships/hdphoto" Target="../media/hdphoto2.wdp"/><Relationship Id="rId4" Type="http://schemas.openxmlformats.org/officeDocument/2006/relationships/image" Target="../media/image24.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2.svg"/><Relationship Id="rId3" Type="http://schemas.openxmlformats.org/officeDocument/2006/relationships/image" Target="../media/image8.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image" Target="../media/image7.jpeg"/><Relationship Id="rId16" Type="http://schemas.openxmlformats.org/officeDocument/2006/relationships/image" Target="../media/image34.svg"/><Relationship Id="rId1" Type="http://schemas.openxmlformats.org/officeDocument/2006/relationships/slideMaster" Target="../slideMasters/slideMaster6.xml"/><Relationship Id="rId6" Type="http://schemas.openxmlformats.org/officeDocument/2006/relationships/hyperlink" Target="https://www.facebook.com/ROKAutomation" TargetMode="External"/><Relationship Id="rId11" Type="http://schemas.openxmlformats.org/officeDocument/2006/relationships/image" Target="../media/image30.svg"/><Relationship Id="rId5" Type="http://schemas.openxmlformats.org/officeDocument/2006/relationships/hyperlink" Target="http://www.rockwellautomation.com/" TargetMode="External"/><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hyperlink" Target="https://www.instagram.com/rokautomation" TargetMode="External"/><Relationship Id="rId14" Type="http://schemas.openxmlformats.org/officeDocument/2006/relationships/hyperlink" Target="https://twitter.com/ROKAutomation" TargetMode="Externa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2.svg"/><Relationship Id="rId3" Type="http://schemas.openxmlformats.org/officeDocument/2006/relationships/image" Target="../media/image12.png"/><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image" Target="../media/image35.png"/><Relationship Id="rId16" Type="http://schemas.openxmlformats.org/officeDocument/2006/relationships/image" Target="../media/image44.svg"/><Relationship Id="rId1" Type="http://schemas.openxmlformats.org/officeDocument/2006/relationships/slideMaster" Target="../slideMasters/slideMaster6.xml"/><Relationship Id="rId6" Type="http://schemas.openxmlformats.org/officeDocument/2006/relationships/hyperlink" Target="https://www.facebook.com/ROKAutomation" TargetMode="External"/><Relationship Id="rId11" Type="http://schemas.openxmlformats.org/officeDocument/2006/relationships/image" Target="../media/image40.svg"/><Relationship Id="rId5" Type="http://schemas.openxmlformats.org/officeDocument/2006/relationships/image" Target="../media/image36.png"/><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hyperlink" Target="http://www.rockwellautomation.com/" TargetMode="External"/><Relationship Id="rId9" Type="http://schemas.openxmlformats.org/officeDocument/2006/relationships/hyperlink" Target="https://www.instagram.com/rokautomation" TargetMode="External"/><Relationship Id="rId14" Type="http://schemas.openxmlformats.org/officeDocument/2006/relationships/hyperlink" Target="https://twitter.com/ROKAutomation" TargetMode="Externa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2.svg"/><Relationship Id="rId3" Type="http://schemas.openxmlformats.org/officeDocument/2006/relationships/hyperlink" Target="http://www.rockwellautomation.com/" TargetMode="External"/><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image" Target="../media/image22.jpeg"/><Relationship Id="rId16" Type="http://schemas.openxmlformats.org/officeDocument/2006/relationships/image" Target="../media/image34.svg"/><Relationship Id="rId1" Type="http://schemas.openxmlformats.org/officeDocument/2006/relationships/slideMaster" Target="../slideMasters/slideMaster6.xml"/><Relationship Id="rId6" Type="http://schemas.openxmlformats.org/officeDocument/2006/relationships/hyperlink" Target="https://www.facebook.com/ROKAutomation" TargetMode="External"/><Relationship Id="rId11" Type="http://schemas.openxmlformats.org/officeDocument/2006/relationships/image" Target="../media/image30.svg"/><Relationship Id="rId5" Type="http://schemas.openxmlformats.org/officeDocument/2006/relationships/image" Target="../media/image9.png"/><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hyperlink" Target="https://www.instagram.com/rokautomation" TargetMode="External"/><Relationship Id="rId14" Type="http://schemas.openxmlformats.org/officeDocument/2006/relationships/hyperlink" Target="https://twitter.com/ROKAutomation"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2.svg"/><Relationship Id="rId3" Type="http://schemas.openxmlformats.org/officeDocument/2006/relationships/hyperlink" Target="http://www.rockwellautomation.com/" TargetMode="External"/><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image" Target="../media/image4.jpeg"/><Relationship Id="rId16" Type="http://schemas.openxmlformats.org/officeDocument/2006/relationships/image" Target="../media/image44.svg"/><Relationship Id="rId1" Type="http://schemas.openxmlformats.org/officeDocument/2006/relationships/slideMaster" Target="../slideMasters/slideMaster6.xml"/><Relationship Id="rId6" Type="http://schemas.openxmlformats.org/officeDocument/2006/relationships/hyperlink" Target="https://www.facebook.com/ROKAutomation" TargetMode="External"/><Relationship Id="rId11" Type="http://schemas.openxmlformats.org/officeDocument/2006/relationships/image" Target="../media/image40.svg"/><Relationship Id="rId5" Type="http://schemas.openxmlformats.org/officeDocument/2006/relationships/image" Target="../media/image36.png"/><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hyperlink" Target="https://www.instagram.com/rokautomation" TargetMode="External"/><Relationship Id="rId14" Type="http://schemas.openxmlformats.org/officeDocument/2006/relationships/hyperlink" Target="https://twitter.com/ROKAutomation"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2.svg"/><Relationship Id="rId3" Type="http://schemas.openxmlformats.org/officeDocument/2006/relationships/image" Target="../media/image12.png"/><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image" Target="../media/image4.jpeg"/><Relationship Id="rId16" Type="http://schemas.openxmlformats.org/officeDocument/2006/relationships/image" Target="../media/image44.svg"/><Relationship Id="rId1" Type="http://schemas.openxmlformats.org/officeDocument/2006/relationships/slideMaster" Target="../slideMasters/slideMaster6.xml"/><Relationship Id="rId6" Type="http://schemas.openxmlformats.org/officeDocument/2006/relationships/hyperlink" Target="https://www.facebook.com/ROKAutomation" TargetMode="External"/><Relationship Id="rId11" Type="http://schemas.openxmlformats.org/officeDocument/2006/relationships/image" Target="../media/image40.svg"/><Relationship Id="rId5" Type="http://schemas.openxmlformats.org/officeDocument/2006/relationships/hyperlink" Target="http://www.rockwellautomation.com/" TargetMode="External"/><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hyperlink" Target="https://www.instagram.com/rokautomation" TargetMode="External"/><Relationship Id="rId14" Type="http://schemas.openxmlformats.org/officeDocument/2006/relationships/hyperlink" Target="https://twitter.com/ROKAutomation" TargetMode="Externa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2.xml"/><Relationship Id="rId7" Type="http://schemas.openxmlformats.org/officeDocument/2006/relationships/image" Target="../media/image16.png"/><Relationship Id="rId12" Type="http://schemas.openxmlformats.org/officeDocument/2006/relationships/chart" Target="../charts/chart4.xml"/><Relationship Id="rId2" Type="http://schemas.openxmlformats.org/officeDocument/2006/relationships/chart" Target="../charts/chart1.xml"/><Relationship Id="rId1" Type="http://schemas.openxmlformats.org/officeDocument/2006/relationships/slideMaster" Target="../slideMasters/slideMaster2.xml"/><Relationship Id="rId6" Type="http://schemas.openxmlformats.org/officeDocument/2006/relationships/chart" Target="../charts/chart3.xml"/><Relationship Id="rId11" Type="http://schemas.openxmlformats.org/officeDocument/2006/relationships/image" Target="../media/image1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93DD163F-E260-3847-9FCB-0E5DFE1992CA}"/>
              </a:ext>
            </a:extLst>
          </p:cNvPr>
          <p:cNvSpPr>
            <a:spLocks noGrp="1" noChangeAspect="1"/>
          </p:cNvSpPr>
          <p:nvPr>
            <p:ph type="pic" sz="quarter" idx="14"/>
          </p:nvPr>
        </p:nvSpPr>
        <p:spPr>
          <a:xfrm>
            <a:off x="5302996" y="-10425"/>
            <a:ext cx="6902968" cy="6868424"/>
          </a:xfrm>
          <a:custGeom>
            <a:avLst/>
            <a:gdLst>
              <a:gd name="connsiteX0" fmla="*/ 0 w 4481849"/>
              <a:gd name="connsiteY0" fmla="*/ 0 h 6858000"/>
              <a:gd name="connsiteX1" fmla="*/ 4481849 w 4481849"/>
              <a:gd name="connsiteY1" fmla="*/ 0 h 6858000"/>
              <a:gd name="connsiteX2" fmla="*/ 4481849 w 4481849"/>
              <a:gd name="connsiteY2" fmla="*/ 6858000 h 6858000"/>
              <a:gd name="connsiteX3" fmla="*/ 0 w 4481849"/>
              <a:gd name="connsiteY3" fmla="*/ 6858000 h 6858000"/>
              <a:gd name="connsiteX4" fmla="*/ 1844710 w 4481849"/>
              <a:gd name="connsiteY4" fmla="*/ 5011547 h 6858000"/>
              <a:gd name="connsiteX5" fmla="*/ 1951289 w 4481849"/>
              <a:gd name="connsiteY5" fmla="*/ 4753928 h 6858000"/>
              <a:gd name="connsiteX6" fmla="*/ 1951289 w 4481849"/>
              <a:gd name="connsiteY6" fmla="*/ 2104073 h 6858000"/>
              <a:gd name="connsiteX7" fmla="*/ 1844710 w 4481849"/>
              <a:gd name="connsiteY7" fmla="*/ 1846453 h 6858000"/>
              <a:gd name="connsiteX0" fmla="*/ 0 w 6896436"/>
              <a:gd name="connsiteY0" fmla="*/ 0 h 6858000"/>
              <a:gd name="connsiteX1" fmla="*/ 6896436 w 6896436"/>
              <a:gd name="connsiteY1" fmla="*/ 14288 h 6858000"/>
              <a:gd name="connsiteX2" fmla="*/ 4481849 w 6896436"/>
              <a:gd name="connsiteY2" fmla="*/ 6858000 h 6858000"/>
              <a:gd name="connsiteX3" fmla="*/ 0 w 6896436"/>
              <a:gd name="connsiteY3" fmla="*/ 6858000 h 6858000"/>
              <a:gd name="connsiteX4" fmla="*/ 1844710 w 6896436"/>
              <a:gd name="connsiteY4" fmla="*/ 5011547 h 6858000"/>
              <a:gd name="connsiteX5" fmla="*/ 1951289 w 6896436"/>
              <a:gd name="connsiteY5" fmla="*/ 4753928 h 6858000"/>
              <a:gd name="connsiteX6" fmla="*/ 1951289 w 6896436"/>
              <a:gd name="connsiteY6" fmla="*/ 2104073 h 6858000"/>
              <a:gd name="connsiteX7" fmla="*/ 1844710 w 6896436"/>
              <a:gd name="connsiteY7" fmla="*/ 1846453 h 6858000"/>
              <a:gd name="connsiteX8" fmla="*/ 0 w 6896436"/>
              <a:gd name="connsiteY8" fmla="*/ 0 h 6858000"/>
              <a:gd name="connsiteX0" fmla="*/ 0 w 6896437"/>
              <a:gd name="connsiteY0" fmla="*/ 0 h 6858000"/>
              <a:gd name="connsiteX1" fmla="*/ 6896436 w 6896437"/>
              <a:gd name="connsiteY1" fmla="*/ 14288 h 6858000"/>
              <a:gd name="connsiteX2" fmla="*/ 6896437 w 6896437"/>
              <a:gd name="connsiteY2" fmla="*/ 6843713 h 6858000"/>
              <a:gd name="connsiteX3" fmla="*/ 0 w 6896437"/>
              <a:gd name="connsiteY3" fmla="*/ 6858000 h 6858000"/>
              <a:gd name="connsiteX4" fmla="*/ 1844710 w 6896437"/>
              <a:gd name="connsiteY4" fmla="*/ 5011547 h 6858000"/>
              <a:gd name="connsiteX5" fmla="*/ 1951289 w 6896437"/>
              <a:gd name="connsiteY5" fmla="*/ 4753928 h 6858000"/>
              <a:gd name="connsiteX6" fmla="*/ 1951289 w 6896437"/>
              <a:gd name="connsiteY6" fmla="*/ 2104073 h 6858000"/>
              <a:gd name="connsiteX7" fmla="*/ 1844710 w 6896437"/>
              <a:gd name="connsiteY7" fmla="*/ 1846453 h 6858000"/>
              <a:gd name="connsiteX8" fmla="*/ 0 w 6896437"/>
              <a:gd name="connsiteY8" fmla="*/ 0 h 6858000"/>
              <a:gd name="connsiteX0" fmla="*/ 0 w 6896437"/>
              <a:gd name="connsiteY0" fmla="*/ 150 h 6858150"/>
              <a:gd name="connsiteX1" fmla="*/ 6891623 w 6896437"/>
              <a:gd name="connsiteY1" fmla="*/ 0 h 6858150"/>
              <a:gd name="connsiteX2" fmla="*/ 6896437 w 6896437"/>
              <a:gd name="connsiteY2" fmla="*/ 6843863 h 6858150"/>
              <a:gd name="connsiteX3" fmla="*/ 0 w 6896437"/>
              <a:gd name="connsiteY3" fmla="*/ 6858150 h 6858150"/>
              <a:gd name="connsiteX4" fmla="*/ 1844710 w 6896437"/>
              <a:gd name="connsiteY4" fmla="*/ 5011697 h 6858150"/>
              <a:gd name="connsiteX5" fmla="*/ 1951289 w 6896437"/>
              <a:gd name="connsiteY5" fmla="*/ 4754078 h 6858150"/>
              <a:gd name="connsiteX6" fmla="*/ 1951289 w 6896437"/>
              <a:gd name="connsiteY6" fmla="*/ 2104223 h 6858150"/>
              <a:gd name="connsiteX7" fmla="*/ 1844710 w 6896437"/>
              <a:gd name="connsiteY7" fmla="*/ 1846603 h 6858150"/>
              <a:gd name="connsiteX8" fmla="*/ 0 w 6896437"/>
              <a:gd name="connsiteY8" fmla="*/ 150 h 6858150"/>
              <a:gd name="connsiteX0" fmla="*/ 0 w 6902968"/>
              <a:gd name="connsiteY0" fmla="*/ 0 h 6864531"/>
              <a:gd name="connsiteX1" fmla="*/ 6898154 w 6902968"/>
              <a:gd name="connsiteY1" fmla="*/ 6381 h 6864531"/>
              <a:gd name="connsiteX2" fmla="*/ 6902968 w 6902968"/>
              <a:gd name="connsiteY2" fmla="*/ 6850244 h 6864531"/>
              <a:gd name="connsiteX3" fmla="*/ 6531 w 6902968"/>
              <a:gd name="connsiteY3" fmla="*/ 6864531 h 6864531"/>
              <a:gd name="connsiteX4" fmla="*/ 1851241 w 6902968"/>
              <a:gd name="connsiteY4" fmla="*/ 5018078 h 6864531"/>
              <a:gd name="connsiteX5" fmla="*/ 1957820 w 6902968"/>
              <a:gd name="connsiteY5" fmla="*/ 4760459 h 6864531"/>
              <a:gd name="connsiteX6" fmla="*/ 1957820 w 6902968"/>
              <a:gd name="connsiteY6" fmla="*/ 2110604 h 6864531"/>
              <a:gd name="connsiteX7" fmla="*/ 1851241 w 6902968"/>
              <a:gd name="connsiteY7" fmla="*/ 1852984 h 6864531"/>
              <a:gd name="connsiteX8" fmla="*/ 0 w 6902968"/>
              <a:gd name="connsiteY8" fmla="*/ 0 h 6864531"/>
              <a:gd name="connsiteX0" fmla="*/ 0 w 6902968"/>
              <a:gd name="connsiteY0" fmla="*/ 3893 h 6868424"/>
              <a:gd name="connsiteX1" fmla="*/ 6898154 w 6902968"/>
              <a:gd name="connsiteY1" fmla="*/ 0 h 6868424"/>
              <a:gd name="connsiteX2" fmla="*/ 6902968 w 6902968"/>
              <a:gd name="connsiteY2" fmla="*/ 6854137 h 6868424"/>
              <a:gd name="connsiteX3" fmla="*/ 6531 w 6902968"/>
              <a:gd name="connsiteY3" fmla="*/ 6868424 h 6868424"/>
              <a:gd name="connsiteX4" fmla="*/ 1851241 w 6902968"/>
              <a:gd name="connsiteY4" fmla="*/ 5021971 h 6868424"/>
              <a:gd name="connsiteX5" fmla="*/ 1957820 w 6902968"/>
              <a:gd name="connsiteY5" fmla="*/ 4764352 h 6868424"/>
              <a:gd name="connsiteX6" fmla="*/ 1957820 w 6902968"/>
              <a:gd name="connsiteY6" fmla="*/ 2114497 h 6868424"/>
              <a:gd name="connsiteX7" fmla="*/ 1851241 w 6902968"/>
              <a:gd name="connsiteY7" fmla="*/ 1856877 h 6868424"/>
              <a:gd name="connsiteX8" fmla="*/ 0 w 6902968"/>
              <a:gd name="connsiteY8" fmla="*/ 3893 h 686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2968" h="6868424">
                <a:moveTo>
                  <a:pt x="0" y="3893"/>
                </a:moveTo>
                <a:lnTo>
                  <a:pt x="6898154" y="0"/>
                </a:lnTo>
                <a:cubicBezTo>
                  <a:pt x="6898154" y="2276475"/>
                  <a:pt x="6902968" y="4577662"/>
                  <a:pt x="6902968" y="6854137"/>
                </a:cubicBezTo>
                <a:lnTo>
                  <a:pt x="6531" y="6868424"/>
                </a:lnTo>
                <a:lnTo>
                  <a:pt x="1851241" y="5021971"/>
                </a:lnTo>
                <a:cubicBezTo>
                  <a:pt x="1919496" y="4953645"/>
                  <a:pt x="1957839" y="4860974"/>
                  <a:pt x="1957820" y="4764352"/>
                </a:cubicBezTo>
                <a:lnTo>
                  <a:pt x="1957820" y="2114497"/>
                </a:lnTo>
                <a:cubicBezTo>
                  <a:pt x="1957839" y="2017875"/>
                  <a:pt x="1919496" y="1925203"/>
                  <a:pt x="1851241" y="1856877"/>
                </a:cubicBezTo>
                <a:lnTo>
                  <a:pt x="0" y="3893"/>
                </a:lnTo>
                <a:close/>
              </a:path>
            </a:pathLst>
          </a:custGeom>
          <a:solidFill>
            <a:schemeClr val="tx2"/>
          </a:solidFill>
          <a:effectLst>
            <a:innerShdw blurRad="190500" dist="50800" dir="10800000">
              <a:prstClr val="black">
                <a:alpha val="20000"/>
              </a:prstClr>
            </a:innerShdw>
          </a:effectLst>
        </p:spPr>
        <p:txBody>
          <a:bodyPr wrap="square" anchor="ctr">
            <a:noAutofit/>
          </a:bodyPr>
          <a:lstStyle>
            <a:lvl1pPr algn="ctr">
              <a:buNone/>
              <a:defRPr>
                <a:latin typeface="+mj-lt"/>
              </a:defRPr>
            </a:lvl1pPr>
          </a:lstStyle>
          <a:p>
            <a:r>
              <a:rPr lang="en-US"/>
              <a:t>Click icon to add picture</a:t>
            </a:r>
          </a:p>
        </p:txBody>
      </p:sp>
      <p:sp>
        <p:nvSpPr>
          <p:cNvPr id="3" name="Title 17">
            <a:extLst>
              <a:ext uri="{FF2B5EF4-FFF2-40B4-BE49-F238E27FC236}">
                <a16:creationId xmlns:a16="http://schemas.microsoft.com/office/drawing/2014/main" id="{5F96C130-9184-0B48-81AF-6EBCC5D7DD81}"/>
              </a:ext>
            </a:extLst>
          </p:cNvPr>
          <p:cNvSpPr>
            <a:spLocks noGrp="1"/>
          </p:cNvSpPr>
          <p:nvPr>
            <p:ph type="title" hasCustomPrompt="1"/>
          </p:nvPr>
        </p:nvSpPr>
        <p:spPr>
          <a:xfrm>
            <a:off x="891473" y="2121989"/>
            <a:ext cx="5809365" cy="2015936"/>
          </a:xfrm>
          <a:prstGeom prst="rect">
            <a:avLst/>
          </a:prstGeom>
        </p:spPr>
        <p:txBody>
          <a:bodyPr anchor="ctr">
            <a:spAutoFit/>
          </a:bodyPr>
          <a:lstStyle>
            <a:lvl1pPr algn="l">
              <a:lnSpc>
                <a:spcPts val="4999"/>
              </a:lnSpc>
              <a:defRPr sz="4999">
                <a:solidFill>
                  <a:schemeClr val="tx1"/>
                </a:solidFill>
                <a:latin typeface="+mj-lt"/>
              </a:defRPr>
            </a:lvl1pPr>
          </a:lstStyle>
          <a:p>
            <a:r>
              <a:rPr lang="en-US"/>
              <a:t>Click to edit </a:t>
            </a:r>
            <a:br>
              <a:rPr lang="en-US"/>
            </a:br>
            <a:r>
              <a:rPr lang="en-US"/>
              <a:t>title, keep in sentence case</a:t>
            </a:r>
          </a:p>
        </p:txBody>
      </p:sp>
      <p:sp>
        <p:nvSpPr>
          <p:cNvPr id="4" name="Text Placeholder 11">
            <a:extLst>
              <a:ext uri="{FF2B5EF4-FFF2-40B4-BE49-F238E27FC236}">
                <a16:creationId xmlns:a16="http://schemas.microsoft.com/office/drawing/2014/main" id="{C7834583-E73E-6D44-B5C8-1EB8694930B4}"/>
              </a:ext>
            </a:extLst>
          </p:cNvPr>
          <p:cNvSpPr>
            <a:spLocks noGrp="1"/>
          </p:cNvSpPr>
          <p:nvPr>
            <p:ph type="body" sz="quarter" idx="10" hasCustomPrompt="1"/>
          </p:nvPr>
        </p:nvSpPr>
        <p:spPr>
          <a:xfrm>
            <a:off x="891472" y="4478726"/>
            <a:ext cx="5809365" cy="307777"/>
          </a:xfrm>
          <a:prstGeom prst="rect">
            <a:avLst/>
          </a:prstGeom>
        </p:spPr>
        <p:txBody>
          <a:bodyPr anchor="t">
            <a:spAutoFit/>
          </a:bodyPr>
          <a:lstStyle>
            <a:lvl1pPr marL="0" marR="0" indent="0" algn="l" defTabSz="457109" rtl="0" eaLnBrk="1" fontAlgn="base" latinLnBrk="0" hangingPunct="1">
              <a:lnSpc>
                <a:spcPct val="100000"/>
              </a:lnSpc>
              <a:spcBef>
                <a:spcPts val="0"/>
              </a:spcBef>
              <a:spcAft>
                <a:spcPts val="800"/>
              </a:spcAft>
              <a:buClr>
                <a:srgbClr val="BB2332"/>
              </a:buClr>
              <a:buSzTx/>
              <a:buFont typeface="Wingdings" charset="2"/>
              <a:buNone/>
              <a:tabLst/>
              <a:defRPr lang="en-US" sz="1400" baseline="0" dirty="0">
                <a:solidFill>
                  <a:schemeClr val="bg2"/>
                </a:solidFill>
                <a:latin typeface="+mj-lt"/>
              </a:defRPr>
            </a:lvl1pPr>
            <a:lvl2pPr marL="768178" indent="0" algn="r">
              <a:buNone/>
              <a:defRPr/>
            </a:lvl2pPr>
            <a:lvl3pPr marL="1377641" indent="0" algn="r">
              <a:buNone/>
              <a:defRPr/>
            </a:lvl3pPr>
            <a:lvl4pPr marL="1828389" indent="0" algn="r">
              <a:buNone/>
              <a:defRPr/>
            </a:lvl4pPr>
            <a:lvl5pPr marL="2437851" indent="0" algn="r">
              <a:buNone/>
              <a:defRPr/>
            </a:lvl5pPr>
          </a:lstStyle>
          <a:p>
            <a:pPr lvl="0"/>
            <a:r>
              <a:rPr lang="en-US"/>
              <a:t>FIRST LASTNAME  •  TITLE GOES HERE  •  XX•XX•XX</a:t>
            </a:r>
          </a:p>
        </p:txBody>
      </p:sp>
      <p:pic>
        <p:nvPicPr>
          <p:cNvPr id="6" name="Picture 5">
            <a:extLst>
              <a:ext uri="{FF2B5EF4-FFF2-40B4-BE49-F238E27FC236}">
                <a16:creationId xmlns:a16="http://schemas.microsoft.com/office/drawing/2014/main" id="{92A47723-18D1-BA49-B147-CCD8343725C5}"/>
              </a:ext>
            </a:extLst>
          </p:cNvPr>
          <p:cNvPicPr>
            <a:picLocks noChangeAspect="1"/>
          </p:cNvPicPr>
          <p:nvPr userDrawn="1"/>
        </p:nvPicPr>
        <p:blipFill>
          <a:blip r:embed="rId3"/>
          <a:stretch>
            <a:fillRect/>
          </a:stretch>
        </p:blipFill>
        <p:spPr>
          <a:xfrm>
            <a:off x="938364" y="5545139"/>
            <a:ext cx="3644022" cy="277112"/>
          </a:xfrm>
          <a:prstGeom prst="rect">
            <a:avLst/>
          </a:prstGeom>
        </p:spPr>
      </p:pic>
      <p:pic>
        <p:nvPicPr>
          <p:cNvPr id="7" name="Picture 6">
            <a:extLst>
              <a:ext uri="{FF2B5EF4-FFF2-40B4-BE49-F238E27FC236}">
                <a16:creationId xmlns:a16="http://schemas.microsoft.com/office/drawing/2014/main" id="{2769FF87-F7B0-3240-8655-44131E883461}"/>
              </a:ext>
            </a:extLst>
          </p:cNvPr>
          <p:cNvPicPr>
            <a:picLocks noChangeAspect="1"/>
          </p:cNvPicPr>
          <p:nvPr userDrawn="1"/>
        </p:nvPicPr>
        <p:blipFill>
          <a:blip r:embed="rId4"/>
          <a:srcRect/>
          <a:stretch/>
        </p:blipFill>
        <p:spPr>
          <a:xfrm>
            <a:off x="746195" y="646689"/>
            <a:ext cx="2798108" cy="951357"/>
          </a:xfrm>
          <a:prstGeom prst="rect">
            <a:avLst/>
          </a:prstGeom>
        </p:spPr>
      </p:pic>
    </p:spTree>
    <p:extLst>
      <p:ext uri="{BB962C8B-B14F-4D97-AF65-F5344CB8AC3E}">
        <p14:creationId xmlns:p14="http://schemas.microsoft.com/office/powerpoint/2010/main" val="139269203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DA6221-3285-1A4E-9688-805407AB3705}"/>
              </a:ext>
            </a:extLst>
          </p:cNvPr>
          <p:cNvSpPr/>
          <p:nvPr userDrawn="1"/>
        </p:nvSpPr>
        <p:spPr>
          <a:xfrm>
            <a:off x="520047" y="442562"/>
            <a:ext cx="6285854" cy="707886"/>
          </a:xfrm>
          <a:prstGeom prst="rect">
            <a:avLst/>
          </a:prstGeom>
        </p:spPr>
        <p:txBody>
          <a:bodyPr wrap="square">
            <a:spAutoFit/>
          </a:bodyPr>
          <a:lstStyle/>
          <a:p>
            <a:pPr defTabSz="457109"/>
            <a:r>
              <a:rPr lang="en-US" sz="4000" b="1" spc="0">
                <a:solidFill>
                  <a:schemeClr val="tx1"/>
                </a:solidFill>
                <a:latin typeface="+mn-lt"/>
              </a:rPr>
              <a:t>Table of contents</a:t>
            </a:r>
          </a:p>
        </p:txBody>
      </p:sp>
      <p:sp>
        <p:nvSpPr>
          <p:cNvPr id="4" name="Text Placeholder 3">
            <a:extLst>
              <a:ext uri="{FF2B5EF4-FFF2-40B4-BE49-F238E27FC236}">
                <a16:creationId xmlns:a16="http://schemas.microsoft.com/office/drawing/2014/main" id="{89B65F05-D2EB-3744-89C3-2399D7876B7B}"/>
              </a:ext>
            </a:extLst>
          </p:cNvPr>
          <p:cNvSpPr>
            <a:spLocks noGrp="1"/>
          </p:cNvSpPr>
          <p:nvPr>
            <p:ph type="body" sz="quarter" idx="10"/>
          </p:nvPr>
        </p:nvSpPr>
        <p:spPr>
          <a:xfrm>
            <a:off x="560070" y="1243013"/>
            <a:ext cx="11064240" cy="1618392"/>
          </a:xfrm>
          <a:prstGeom prst="rect">
            <a:avLst/>
          </a:prstGeom>
        </p:spPr>
        <p:txBody>
          <a:bodyPr wrap="square">
            <a:spAutoFit/>
          </a:bodyPr>
          <a:lstStyle>
            <a:lvl1pPr marL="228600" indent="-228600">
              <a:lnSpc>
                <a:spcPct val="150000"/>
              </a:lnSpc>
              <a:buClr>
                <a:schemeClr val="bg2"/>
              </a:buClr>
              <a:buFont typeface="+mj-lt"/>
              <a:buAutoNum type="arabicPeriod"/>
              <a:tabLst/>
              <a:defRPr b="1">
                <a:solidFill>
                  <a:schemeClr val="bg2"/>
                </a:solidFill>
              </a:defRPr>
            </a:lvl1pPr>
            <a:lvl2pPr>
              <a:buFont typeface="+mj-lt"/>
              <a:buAutoNum type="arabicPeriod"/>
              <a:defRPr>
                <a:solidFill>
                  <a:schemeClr val="bg2"/>
                </a:solidFill>
              </a:defRPr>
            </a:lvl2pPr>
            <a:lvl3pPr>
              <a:buFont typeface="+mj-lt"/>
              <a:buAutoNum type="arabicPeriod"/>
              <a:defRPr>
                <a:solidFill>
                  <a:schemeClr val="bg2"/>
                </a:solidFill>
              </a:defRPr>
            </a:lvl3pPr>
            <a:lvl4pPr>
              <a:buFont typeface="+mj-lt"/>
              <a:buAutoNum type="arabicPeriod"/>
              <a:defRPr>
                <a:solidFill>
                  <a:schemeClr val="bg2"/>
                </a:solidFill>
              </a:defRPr>
            </a:lvl4pPr>
            <a:lvl5pPr>
              <a:buFont typeface="+mj-lt"/>
              <a:buAutoNum type="arabicPeriod"/>
              <a:defRPr>
                <a:solidFill>
                  <a:schemeClr val="bg2"/>
                </a:solidFill>
              </a:defRPr>
            </a:lvl5pPr>
          </a:lstStyle>
          <a:p>
            <a:pPr lvl="0"/>
            <a:r>
              <a:rPr lang="en-US"/>
              <a:t>Click to edit</a:t>
            </a:r>
          </a:p>
          <a:p>
            <a:pPr lvl="0"/>
            <a:r>
              <a:rPr lang="en-US"/>
              <a:t>Click to edit</a:t>
            </a:r>
          </a:p>
          <a:p>
            <a:pPr lvl="0"/>
            <a:r>
              <a:rPr lang="en-US"/>
              <a:t>Click to edit</a:t>
            </a:r>
          </a:p>
        </p:txBody>
      </p:sp>
    </p:spTree>
    <p:extLst>
      <p:ext uri="{BB962C8B-B14F-4D97-AF65-F5344CB8AC3E}">
        <p14:creationId xmlns:p14="http://schemas.microsoft.com/office/powerpoint/2010/main" val="269825226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5C4DF49-B1C4-2A40-9E69-F4F5FE0EC81B}"/>
              </a:ext>
            </a:extLst>
          </p:cNvPr>
          <p:cNvSpPr>
            <a:spLocks noGrp="1"/>
          </p:cNvSpPr>
          <p:nvPr>
            <p:ph type="title" hasCustomPrompt="1"/>
          </p:nvPr>
        </p:nvSpPr>
        <p:spPr>
          <a:xfrm>
            <a:off x="381744" y="329761"/>
            <a:ext cx="11428510" cy="515526"/>
          </a:xfrm>
          <a:prstGeom prst="rect">
            <a:avLst/>
          </a:prstGeom>
        </p:spPr>
        <p:txBody>
          <a:bodyPr anchor="t">
            <a:spAutoFit/>
          </a:bodyPr>
          <a:lstStyle>
            <a:lvl1pPr>
              <a:lnSpc>
                <a:spcPts val="3300"/>
              </a:lnSpc>
              <a:defRPr>
                <a:latin typeface="+mn-lt"/>
              </a:defRPr>
            </a:lvl1pPr>
          </a:lstStyle>
          <a:p>
            <a:r>
              <a:rPr lang="en-US"/>
              <a:t>Click to edit title</a:t>
            </a:r>
          </a:p>
        </p:txBody>
      </p:sp>
      <p:sp>
        <p:nvSpPr>
          <p:cNvPr id="9" name="Text Placeholder 6">
            <a:extLst>
              <a:ext uri="{FF2B5EF4-FFF2-40B4-BE49-F238E27FC236}">
                <a16:creationId xmlns:a16="http://schemas.microsoft.com/office/drawing/2014/main" id="{A401945A-2C65-FA4D-9C48-9ECE79F2D0DD}"/>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
        <p:nvSpPr>
          <p:cNvPr id="3" name="Text Placeholder 2">
            <a:extLst>
              <a:ext uri="{FF2B5EF4-FFF2-40B4-BE49-F238E27FC236}">
                <a16:creationId xmlns:a16="http://schemas.microsoft.com/office/drawing/2014/main" id="{793F8A9B-CD25-A04B-9D54-41AE23CF3B32}"/>
              </a:ext>
            </a:extLst>
          </p:cNvPr>
          <p:cNvSpPr>
            <a:spLocks noGrp="1"/>
          </p:cNvSpPr>
          <p:nvPr>
            <p:ph type="body" sz="quarter" idx="16"/>
          </p:nvPr>
        </p:nvSpPr>
        <p:spPr>
          <a:xfrm>
            <a:off x="381000" y="1392865"/>
            <a:ext cx="11428510" cy="1641475"/>
          </a:xfrm>
          <a:prstGeom prst="rect">
            <a:avLst/>
          </a:prstGeom>
        </p:spPr>
        <p:txBody>
          <a:bodyPr>
            <a:spAutoFit/>
          </a:bodyPr>
          <a:lstStyle>
            <a:lvl1pPr marL="174625" indent="-174625">
              <a:buClr>
                <a:schemeClr val="bg2"/>
              </a:buClr>
              <a:buFont typeface="Arial" panose="020B0604020202020204" pitchFamily="34" charset="0"/>
              <a:buChar char="•"/>
              <a:tabLst/>
              <a:defRPr>
                <a:solidFill>
                  <a:schemeClr val="bg2"/>
                </a:solidFill>
                <a:latin typeface="+mn-lt"/>
              </a:defRPr>
            </a:lvl1pPr>
            <a:lvl2pPr marL="342900" indent="-168275">
              <a:buClr>
                <a:schemeClr val="bg2"/>
              </a:buClr>
              <a:buSzPct val="100000"/>
              <a:buFont typeface="Arial" panose="020B0604020202020204" pitchFamily="34" charset="0"/>
              <a:buChar char="•"/>
              <a:tabLst/>
              <a:defRPr>
                <a:solidFill>
                  <a:schemeClr val="bg2"/>
                </a:solidFill>
                <a:latin typeface="+mn-lt"/>
              </a:defRPr>
            </a:lvl2pPr>
            <a:lvl3pPr marL="460375" indent="-117475">
              <a:buClr>
                <a:schemeClr val="bg2"/>
              </a:buClr>
              <a:buSzPct val="100000"/>
              <a:buFont typeface="Arial" panose="020B0604020202020204" pitchFamily="34" charset="0"/>
              <a:buChar char="•"/>
              <a:tabLst/>
              <a:defRPr>
                <a:solidFill>
                  <a:schemeClr val="bg2"/>
                </a:solidFill>
                <a:latin typeface="+mn-lt"/>
              </a:defRPr>
            </a:lvl3pPr>
            <a:lvl4pPr marL="576263" indent="-115888">
              <a:buClr>
                <a:schemeClr val="bg2"/>
              </a:buClr>
              <a:buFont typeface="Arial" panose="020B0604020202020204" pitchFamily="34" charset="0"/>
              <a:buChar char="•"/>
              <a:tabLst/>
              <a:defRPr>
                <a:solidFill>
                  <a:schemeClr val="bg2"/>
                </a:solidFill>
                <a:latin typeface="+mn-lt"/>
              </a:defRPr>
            </a:lvl4pPr>
            <a:lvl5pPr marL="687388" indent="-111125">
              <a:buClr>
                <a:schemeClr val="bg2"/>
              </a:buClr>
              <a:buFont typeface="Arial" panose="020B0604020202020204" pitchFamily="34" charset="0"/>
              <a:buChar char="•"/>
              <a:tabLst/>
              <a:defRPr>
                <a:solidFill>
                  <a:schemeClr val="bg2"/>
                </a:solidFill>
                <a:latin typeface="+mn-lt"/>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45635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B">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BFB259-A340-4B40-8A4A-D9A8DACEED02}"/>
              </a:ext>
            </a:extLst>
          </p:cNvPr>
          <p:cNvSpPr>
            <a:spLocks noGrp="1"/>
          </p:cNvSpPr>
          <p:nvPr>
            <p:ph type="title" hasCustomPrompt="1"/>
          </p:nvPr>
        </p:nvSpPr>
        <p:spPr>
          <a:xfrm>
            <a:off x="381744" y="329761"/>
            <a:ext cx="11428510" cy="515526"/>
          </a:xfrm>
          <a:prstGeom prst="rect">
            <a:avLst/>
          </a:prstGeom>
        </p:spPr>
        <p:txBody>
          <a:bodyPr anchor="t">
            <a:spAutoFit/>
          </a:bodyPr>
          <a:lstStyle>
            <a:lvl1pPr algn="ctr">
              <a:lnSpc>
                <a:spcPts val="3300"/>
              </a:lnSpc>
              <a:defRPr>
                <a:latin typeface="+mn-lt"/>
              </a:defRPr>
            </a:lvl1pPr>
          </a:lstStyle>
          <a:p>
            <a:r>
              <a:rPr lang="en-US"/>
              <a:t>Click to edit title</a:t>
            </a:r>
          </a:p>
        </p:txBody>
      </p:sp>
      <p:sp>
        <p:nvSpPr>
          <p:cNvPr id="5" name="Text Placeholder 6">
            <a:extLst>
              <a:ext uri="{FF2B5EF4-FFF2-40B4-BE49-F238E27FC236}">
                <a16:creationId xmlns:a16="http://schemas.microsoft.com/office/drawing/2014/main" id="{2E709B66-A11F-9247-907E-E294680DA0AC}"/>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gn="ctr">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269061464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C">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38E4B4C-1AEB-3445-BA66-438A51FB375A}"/>
              </a:ext>
            </a:extLst>
          </p:cNvPr>
          <p:cNvSpPr>
            <a:spLocks noGrp="1" noChangeAspect="1"/>
          </p:cNvSpPr>
          <p:nvPr>
            <p:ph type="pic" sz="quarter" idx="16"/>
          </p:nvPr>
        </p:nvSpPr>
        <p:spPr>
          <a:xfrm>
            <a:off x="8379397" y="5542"/>
            <a:ext cx="3818145" cy="6850916"/>
          </a:xfrm>
          <a:custGeom>
            <a:avLst/>
            <a:gdLst>
              <a:gd name="connsiteX0" fmla="*/ 1149350 w 3812603"/>
              <a:gd name="connsiteY0" fmla="*/ 0 h 6858000"/>
              <a:gd name="connsiteX1" fmla="*/ 3812603 w 3812603"/>
              <a:gd name="connsiteY1" fmla="*/ 0 h 6858000"/>
              <a:gd name="connsiteX2" fmla="*/ 3812603 w 3812603"/>
              <a:gd name="connsiteY2" fmla="*/ 6858000 h 6858000"/>
              <a:gd name="connsiteX3" fmla="*/ 638874 w 3812603"/>
              <a:gd name="connsiteY3" fmla="*/ 6846888 h 6858000"/>
              <a:gd name="connsiteX4" fmla="*/ 153289 w 3812603"/>
              <a:gd name="connsiteY4" fmla="*/ 6361367 h 6858000"/>
              <a:gd name="connsiteX5" fmla="*/ 0 w 3812603"/>
              <a:gd name="connsiteY5" fmla="*/ 6289231 h 6858000"/>
              <a:gd name="connsiteX6" fmla="*/ 0 w 3812603"/>
              <a:gd name="connsiteY6" fmla="*/ 1454150 h 6858000"/>
              <a:gd name="connsiteX7" fmla="*/ 106871 w 3812603"/>
              <a:gd name="connsiteY7" fmla="*/ 1173099 h 6858000"/>
              <a:gd name="connsiteX0" fmla="*/ 1149350 w 3812603"/>
              <a:gd name="connsiteY0" fmla="*/ 0 h 6846888"/>
              <a:gd name="connsiteX1" fmla="*/ 3812603 w 3812603"/>
              <a:gd name="connsiteY1" fmla="*/ 0 h 6846888"/>
              <a:gd name="connsiteX2" fmla="*/ 3812603 w 3812603"/>
              <a:gd name="connsiteY2" fmla="*/ 6839833 h 6846888"/>
              <a:gd name="connsiteX3" fmla="*/ 638874 w 3812603"/>
              <a:gd name="connsiteY3" fmla="*/ 6846888 h 6846888"/>
              <a:gd name="connsiteX4" fmla="*/ 153289 w 3812603"/>
              <a:gd name="connsiteY4" fmla="*/ 6361367 h 6846888"/>
              <a:gd name="connsiteX5" fmla="*/ 0 w 3812603"/>
              <a:gd name="connsiteY5" fmla="*/ 6289231 h 6846888"/>
              <a:gd name="connsiteX6" fmla="*/ 0 w 3812603"/>
              <a:gd name="connsiteY6" fmla="*/ 1454150 h 6846888"/>
              <a:gd name="connsiteX7" fmla="*/ 106871 w 3812603"/>
              <a:gd name="connsiteY7" fmla="*/ 1173099 h 6846888"/>
              <a:gd name="connsiteX8" fmla="*/ 1149350 w 3812603"/>
              <a:gd name="connsiteY8" fmla="*/ 0 h 6846888"/>
              <a:gd name="connsiteX0" fmla="*/ 1149350 w 3812603"/>
              <a:gd name="connsiteY0" fmla="*/ 0 h 6856458"/>
              <a:gd name="connsiteX1" fmla="*/ 3812603 w 3812603"/>
              <a:gd name="connsiteY1" fmla="*/ 0 h 6856458"/>
              <a:gd name="connsiteX2" fmla="*/ 3812603 w 3812603"/>
              <a:gd name="connsiteY2" fmla="*/ 6856458 h 6856458"/>
              <a:gd name="connsiteX3" fmla="*/ 638874 w 3812603"/>
              <a:gd name="connsiteY3" fmla="*/ 6846888 h 6856458"/>
              <a:gd name="connsiteX4" fmla="*/ 153289 w 3812603"/>
              <a:gd name="connsiteY4" fmla="*/ 6361367 h 6856458"/>
              <a:gd name="connsiteX5" fmla="*/ 0 w 3812603"/>
              <a:gd name="connsiteY5" fmla="*/ 6289231 h 6856458"/>
              <a:gd name="connsiteX6" fmla="*/ 0 w 3812603"/>
              <a:gd name="connsiteY6" fmla="*/ 1454150 h 6856458"/>
              <a:gd name="connsiteX7" fmla="*/ 106871 w 3812603"/>
              <a:gd name="connsiteY7" fmla="*/ 1173099 h 6856458"/>
              <a:gd name="connsiteX8" fmla="*/ 1149350 w 3812603"/>
              <a:gd name="connsiteY8" fmla="*/ 0 h 6856458"/>
              <a:gd name="connsiteX0" fmla="*/ 1149350 w 3812603"/>
              <a:gd name="connsiteY0" fmla="*/ 0 h 6846888"/>
              <a:gd name="connsiteX1" fmla="*/ 3812603 w 3812603"/>
              <a:gd name="connsiteY1" fmla="*/ 0 h 6846888"/>
              <a:gd name="connsiteX2" fmla="*/ 3812603 w 3812603"/>
              <a:gd name="connsiteY2" fmla="*/ 6839833 h 6846888"/>
              <a:gd name="connsiteX3" fmla="*/ 638874 w 3812603"/>
              <a:gd name="connsiteY3" fmla="*/ 6846888 h 6846888"/>
              <a:gd name="connsiteX4" fmla="*/ 153289 w 3812603"/>
              <a:gd name="connsiteY4" fmla="*/ 6361367 h 6846888"/>
              <a:gd name="connsiteX5" fmla="*/ 0 w 3812603"/>
              <a:gd name="connsiteY5" fmla="*/ 6289231 h 6846888"/>
              <a:gd name="connsiteX6" fmla="*/ 0 w 3812603"/>
              <a:gd name="connsiteY6" fmla="*/ 1454150 h 6846888"/>
              <a:gd name="connsiteX7" fmla="*/ 106871 w 3812603"/>
              <a:gd name="connsiteY7" fmla="*/ 1173099 h 6846888"/>
              <a:gd name="connsiteX8" fmla="*/ 1149350 w 3812603"/>
              <a:gd name="connsiteY8" fmla="*/ 0 h 6846888"/>
              <a:gd name="connsiteX0" fmla="*/ 1149350 w 3818145"/>
              <a:gd name="connsiteY0" fmla="*/ 0 h 6856458"/>
              <a:gd name="connsiteX1" fmla="*/ 3812603 w 3818145"/>
              <a:gd name="connsiteY1" fmla="*/ 0 h 6856458"/>
              <a:gd name="connsiteX2" fmla="*/ 3818145 w 3818145"/>
              <a:gd name="connsiteY2" fmla="*/ 6856458 h 6856458"/>
              <a:gd name="connsiteX3" fmla="*/ 638874 w 3818145"/>
              <a:gd name="connsiteY3" fmla="*/ 6846888 h 6856458"/>
              <a:gd name="connsiteX4" fmla="*/ 153289 w 3818145"/>
              <a:gd name="connsiteY4" fmla="*/ 6361367 h 6856458"/>
              <a:gd name="connsiteX5" fmla="*/ 0 w 3818145"/>
              <a:gd name="connsiteY5" fmla="*/ 6289231 h 6856458"/>
              <a:gd name="connsiteX6" fmla="*/ 0 w 3818145"/>
              <a:gd name="connsiteY6" fmla="*/ 1454150 h 6856458"/>
              <a:gd name="connsiteX7" fmla="*/ 106871 w 3818145"/>
              <a:gd name="connsiteY7" fmla="*/ 1173099 h 6856458"/>
              <a:gd name="connsiteX8" fmla="*/ 1149350 w 3818145"/>
              <a:gd name="connsiteY8" fmla="*/ 0 h 6856458"/>
              <a:gd name="connsiteX0" fmla="*/ 1149350 w 3818145"/>
              <a:gd name="connsiteY0" fmla="*/ 0 h 6850916"/>
              <a:gd name="connsiteX1" fmla="*/ 3812603 w 3818145"/>
              <a:gd name="connsiteY1" fmla="*/ 0 h 6850916"/>
              <a:gd name="connsiteX2" fmla="*/ 3818145 w 3818145"/>
              <a:gd name="connsiteY2" fmla="*/ 6850916 h 6850916"/>
              <a:gd name="connsiteX3" fmla="*/ 638874 w 3818145"/>
              <a:gd name="connsiteY3" fmla="*/ 6846888 h 6850916"/>
              <a:gd name="connsiteX4" fmla="*/ 153289 w 3818145"/>
              <a:gd name="connsiteY4" fmla="*/ 6361367 h 6850916"/>
              <a:gd name="connsiteX5" fmla="*/ 0 w 3818145"/>
              <a:gd name="connsiteY5" fmla="*/ 6289231 h 6850916"/>
              <a:gd name="connsiteX6" fmla="*/ 0 w 3818145"/>
              <a:gd name="connsiteY6" fmla="*/ 1454150 h 6850916"/>
              <a:gd name="connsiteX7" fmla="*/ 106871 w 3818145"/>
              <a:gd name="connsiteY7" fmla="*/ 1173099 h 6850916"/>
              <a:gd name="connsiteX8" fmla="*/ 1149350 w 3818145"/>
              <a:gd name="connsiteY8" fmla="*/ 0 h 685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45" h="6850916">
                <a:moveTo>
                  <a:pt x="1149350" y="0"/>
                </a:moveTo>
                <a:lnTo>
                  <a:pt x="3812603" y="0"/>
                </a:lnTo>
                <a:cubicBezTo>
                  <a:pt x="3814450" y="2285486"/>
                  <a:pt x="3816298" y="4565430"/>
                  <a:pt x="3818145" y="6850916"/>
                </a:cubicBezTo>
                <a:lnTo>
                  <a:pt x="638874" y="6846888"/>
                </a:lnTo>
                <a:lnTo>
                  <a:pt x="153289" y="6361367"/>
                </a:lnTo>
                <a:cubicBezTo>
                  <a:pt x="112105" y="6320270"/>
                  <a:pt x="57916" y="6294768"/>
                  <a:pt x="0" y="6289231"/>
                </a:cubicBezTo>
                <a:lnTo>
                  <a:pt x="0" y="1454150"/>
                </a:lnTo>
                <a:cubicBezTo>
                  <a:pt x="40" y="1350550"/>
                  <a:pt x="38062" y="1250550"/>
                  <a:pt x="106871" y="1173099"/>
                </a:cubicBezTo>
                <a:lnTo>
                  <a:pt x="1149350" y="0"/>
                </a:lnTo>
                <a:close/>
              </a:path>
            </a:pathLst>
          </a:custGeom>
          <a:solidFill>
            <a:schemeClr val="tx2"/>
          </a:solidFill>
        </p:spPr>
        <p:txBody>
          <a:bodyPr wrap="square" anchor="ctr">
            <a:noAutofit/>
          </a:bodyPr>
          <a:lstStyle>
            <a:lvl1pPr algn="ctr">
              <a:buNone/>
              <a:defRPr>
                <a:latin typeface="+mn-lt"/>
              </a:defRPr>
            </a:lvl1pPr>
          </a:lstStyle>
          <a:p>
            <a:endParaRPr lang="en-US"/>
          </a:p>
        </p:txBody>
      </p:sp>
      <p:sp>
        <p:nvSpPr>
          <p:cNvPr id="13" name="Text Placeholder 6">
            <a:extLst>
              <a:ext uri="{FF2B5EF4-FFF2-40B4-BE49-F238E27FC236}">
                <a16:creationId xmlns:a16="http://schemas.microsoft.com/office/drawing/2014/main" id="{1180FE05-5C72-FF47-8EF2-63ACC5D36515}"/>
              </a:ext>
            </a:extLst>
          </p:cNvPr>
          <p:cNvSpPr>
            <a:spLocks noGrp="1"/>
          </p:cNvSpPr>
          <p:nvPr>
            <p:ph type="body" sz="quarter" idx="10" hasCustomPrompt="1"/>
          </p:nvPr>
        </p:nvSpPr>
        <p:spPr>
          <a:xfrm>
            <a:off x="381744" y="904554"/>
            <a:ext cx="7801557" cy="605294"/>
          </a:xfrm>
          <a:prstGeom prst="rect">
            <a:avLst/>
          </a:prstGeom>
        </p:spPr>
        <p:txBody>
          <a:bodyPr anchor="t">
            <a:spAutoFit/>
          </a:bodyPr>
          <a:lstStyle>
            <a:lvl1pPr marL="0" indent="0">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
        <p:nvSpPr>
          <p:cNvPr id="14" name="Title 1">
            <a:extLst>
              <a:ext uri="{FF2B5EF4-FFF2-40B4-BE49-F238E27FC236}">
                <a16:creationId xmlns:a16="http://schemas.microsoft.com/office/drawing/2014/main" id="{52AD82EC-204A-A84A-94E1-78E0F0E55B00}"/>
              </a:ext>
            </a:extLst>
          </p:cNvPr>
          <p:cNvSpPr>
            <a:spLocks noGrp="1"/>
          </p:cNvSpPr>
          <p:nvPr>
            <p:ph type="title" hasCustomPrompt="1"/>
          </p:nvPr>
        </p:nvSpPr>
        <p:spPr>
          <a:xfrm>
            <a:off x="381744" y="329761"/>
            <a:ext cx="7801557" cy="515526"/>
          </a:xfrm>
          <a:prstGeom prst="rect">
            <a:avLst/>
          </a:prstGeom>
        </p:spPr>
        <p:txBody>
          <a:bodyPr wrap="square" anchor="t">
            <a:spAutoFit/>
          </a:bodyPr>
          <a:lstStyle>
            <a:lvl1pPr>
              <a:lnSpc>
                <a:spcPts val="3300"/>
              </a:lnSpc>
              <a:defRPr>
                <a:latin typeface="+mn-lt"/>
              </a:defRPr>
            </a:lvl1pPr>
          </a:lstStyle>
          <a:p>
            <a:r>
              <a:rPr lang="en-US"/>
              <a:t>Click to edit title</a:t>
            </a:r>
          </a:p>
        </p:txBody>
      </p:sp>
      <p:sp>
        <p:nvSpPr>
          <p:cNvPr id="6" name="Text Placeholder 2">
            <a:extLst>
              <a:ext uri="{FF2B5EF4-FFF2-40B4-BE49-F238E27FC236}">
                <a16:creationId xmlns:a16="http://schemas.microsoft.com/office/drawing/2014/main" id="{5F93989A-06DC-5D46-B7FD-F52D76FDF8D3}"/>
              </a:ext>
            </a:extLst>
          </p:cNvPr>
          <p:cNvSpPr>
            <a:spLocks noGrp="1"/>
          </p:cNvSpPr>
          <p:nvPr>
            <p:ph type="body" sz="quarter" idx="17"/>
          </p:nvPr>
        </p:nvSpPr>
        <p:spPr>
          <a:xfrm>
            <a:off x="384048" y="1787525"/>
            <a:ext cx="7801557" cy="1641475"/>
          </a:xfrm>
          <a:prstGeom prst="rect">
            <a:avLst/>
          </a:prstGeom>
        </p:spPr>
        <p:txBody>
          <a:bodyPr wrap="square">
            <a:spAutoFit/>
          </a:bodyPr>
          <a:lstStyle>
            <a:lvl1pPr marL="174625" indent="-174625">
              <a:buClr>
                <a:schemeClr val="bg2"/>
              </a:buClr>
              <a:buFont typeface="Arial" panose="020B0604020202020204" pitchFamily="34" charset="0"/>
              <a:buChar char="•"/>
              <a:tabLst/>
              <a:defRPr>
                <a:solidFill>
                  <a:schemeClr val="bg2"/>
                </a:solidFill>
                <a:latin typeface="+mn-lt"/>
              </a:defRPr>
            </a:lvl1pPr>
            <a:lvl2pPr marL="342900" indent="-168275">
              <a:buClr>
                <a:schemeClr val="bg2"/>
              </a:buClr>
              <a:buSzPct val="100000"/>
              <a:buFont typeface="Arial" panose="020B0604020202020204" pitchFamily="34" charset="0"/>
              <a:buChar char="•"/>
              <a:tabLst/>
              <a:defRPr>
                <a:solidFill>
                  <a:schemeClr val="bg2"/>
                </a:solidFill>
                <a:latin typeface="+mn-lt"/>
              </a:defRPr>
            </a:lvl2pPr>
            <a:lvl3pPr marL="460375" indent="-117475">
              <a:buClr>
                <a:schemeClr val="bg2"/>
              </a:buClr>
              <a:buSzPct val="100000"/>
              <a:buFont typeface="Arial" panose="020B0604020202020204" pitchFamily="34" charset="0"/>
              <a:buChar char="•"/>
              <a:tabLst/>
              <a:defRPr>
                <a:solidFill>
                  <a:schemeClr val="bg2"/>
                </a:solidFill>
                <a:latin typeface="+mn-lt"/>
              </a:defRPr>
            </a:lvl3pPr>
            <a:lvl4pPr marL="576263" indent="-115888">
              <a:buClr>
                <a:schemeClr val="bg2"/>
              </a:buClr>
              <a:buFont typeface="Arial" panose="020B0604020202020204" pitchFamily="34" charset="0"/>
              <a:buChar char="•"/>
              <a:tabLst/>
              <a:defRPr>
                <a:solidFill>
                  <a:schemeClr val="bg2"/>
                </a:solidFill>
                <a:latin typeface="+mn-lt"/>
              </a:defRPr>
            </a:lvl4pPr>
            <a:lvl5pPr marL="687388" indent="-111125">
              <a:buClr>
                <a:schemeClr val="bg2"/>
              </a:buClr>
              <a:buFont typeface="Arial" panose="020B0604020202020204" pitchFamily="34" charset="0"/>
              <a:buChar char="•"/>
              <a:tabLst/>
              <a:defRPr>
                <a:solidFill>
                  <a:schemeClr val="bg2"/>
                </a:solidFill>
                <a:latin typeface="+mn-lt"/>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4529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3150118-62F0-8A44-8B7B-E104000384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51"/>
          <a:stretch/>
        </p:blipFill>
        <p:spPr>
          <a:xfrm>
            <a:off x="7796301" y="498602"/>
            <a:ext cx="6287999" cy="6210300"/>
          </a:xfrm>
          <a:prstGeom prst="rect">
            <a:avLst/>
          </a:prstGeom>
          <a:effectLst>
            <a:outerShdw blurRad="127000" dist="38100" dir="2700000" algn="tl" rotWithShape="0">
              <a:prstClr val="black">
                <a:alpha val="20000"/>
              </a:prstClr>
            </a:outerShdw>
          </a:effectLst>
        </p:spPr>
      </p:pic>
      <p:sp>
        <p:nvSpPr>
          <p:cNvPr id="12" name="Picture Placeholder 11">
            <a:extLst>
              <a:ext uri="{FF2B5EF4-FFF2-40B4-BE49-F238E27FC236}">
                <a16:creationId xmlns:a16="http://schemas.microsoft.com/office/drawing/2014/main" id="{EBDE0698-B0E1-AE48-B65F-5F1CAFEDACC8}"/>
              </a:ext>
            </a:extLst>
          </p:cNvPr>
          <p:cNvSpPr>
            <a:spLocks noGrp="1" noChangeAspect="1"/>
          </p:cNvSpPr>
          <p:nvPr>
            <p:ph type="pic" sz="quarter" idx="16"/>
          </p:nvPr>
        </p:nvSpPr>
        <p:spPr>
          <a:xfrm>
            <a:off x="7855296" y="1137956"/>
            <a:ext cx="5526408" cy="5525075"/>
          </a:xfrm>
          <a:custGeom>
            <a:avLst/>
            <a:gdLst>
              <a:gd name="connsiteX0" fmla="*/ 1768317 w 5526408"/>
              <a:gd name="connsiteY0" fmla="*/ 2 h 5525075"/>
              <a:gd name="connsiteX1" fmla="*/ 3757899 w 5526408"/>
              <a:gd name="connsiteY1" fmla="*/ 2 h 5525075"/>
              <a:gd name="connsiteX2" fmla="*/ 4012407 w 5526408"/>
              <a:gd name="connsiteY2" fmla="*/ 105349 h 5525075"/>
              <a:gd name="connsiteX3" fmla="*/ 5421060 w 5526408"/>
              <a:gd name="connsiteY3" fmla="*/ 1514477 h 5525075"/>
              <a:gd name="connsiteX4" fmla="*/ 5526406 w 5526408"/>
              <a:gd name="connsiteY4" fmla="*/ 1768318 h 5525075"/>
              <a:gd name="connsiteX5" fmla="*/ 5526406 w 5526408"/>
              <a:gd name="connsiteY5" fmla="*/ 3757901 h 5525075"/>
              <a:gd name="connsiteX6" fmla="*/ 5421060 w 5526408"/>
              <a:gd name="connsiteY6" fmla="*/ 4012409 h 5525075"/>
              <a:gd name="connsiteX7" fmla="*/ 4089750 w 5526408"/>
              <a:gd name="connsiteY7" fmla="*/ 5343527 h 5525075"/>
              <a:gd name="connsiteX8" fmla="*/ 4042125 w 5526408"/>
              <a:gd name="connsiteY8" fmla="*/ 5391152 h 5525075"/>
              <a:gd name="connsiteX9" fmla="*/ 4013550 w 5526408"/>
              <a:gd name="connsiteY9" fmla="*/ 5419727 h 5525075"/>
              <a:gd name="connsiteX10" fmla="*/ 3759042 w 5526408"/>
              <a:gd name="connsiteY10" fmla="*/ 5525074 h 5525075"/>
              <a:gd name="connsiteX11" fmla="*/ 1767365 w 5526408"/>
              <a:gd name="connsiteY11" fmla="*/ 5525074 h 5525075"/>
              <a:gd name="connsiteX12" fmla="*/ 1512952 w 5526408"/>
              <a:gd name="connsiteY12" fmla="*/ 5419727 h 5525075"/>
              <a:gd name="connsiteX13" fmla="*/ 105348 w 5526408"/>
              <a:gd name="connsiteY13" fmla="*/ 4012409 h 5525075"/>
              <a:gd name="connsiteX14" fmla="*/ 1 w 5526408"/>
              <a:gd name="connsiteY14" fmla="*/ 3759044 h 5525075"/>
              <a:gd name="connsiteX15" fmla="*/ 1 w 5526408"/>
              <a:gd name="connsiteY15" fmla="*/ 1768318 h 5525075"/>
              <a:gd name="connsiteX16" fmla="*/ 105348 w 5526408"/>
              <a:gd name="connsiteY16" fmla="*/ 1512953 h 5525075"/>
              <a:gd name="connsiteX17" fmla="*/ 134970 w 5526408"/>
              <a:gd name="connsiteY17" fmla="*/ 1483330 h 5525075"/>
              <a:gd name="connsiteX18" fmla="*/ 134970 w 5526408"/>
              <a:gd name="connsiteY18" fmla="*/ 3442909 h 5525075"/>
              <a:gd name="connsiteX19" fmla="*/ 262796 w 5526408"/>
              <a:gd name="connsiteY19" fmla="*/ 3750185 h 5525075"/>
              <a:gd name="connsiteX20" fmla="*/ 1776223 w 5526408"/>
              <a:gd name="connsiteY20" fmla="*/ 5263994 h 5525075"/>
              <a:gd name="connsiteX21" fmla="*/ 2084738 w 5526408"/>
              <a:gd name="connsiteY21" fmla="*/ 5391819 h 5525075"/>
              <a:gd name="connsiteX22" fmla="*/ 4026885 w 5526408"/>
              <a:gd name="connsiteY22" fmla="*/ 5391819 h 5525075"/>
              <a:gd name="connsiteX23" fmla="*/ 4074510 w 5526408"/>
              <a:gd name="connsiteY23" fmla="*/ 5344194 h 5525075"/>
              <a:gd name="connsiteX24" fmla="*/ 2084738 w 5526408"/>
              <a:gd name="connsiteY24" fmla="*/ 5344194 h 5525075"/>
              <a:gd name="connsiteX25" fmla="*/ 1809751 w 5526408"/>
              <a:gd name="connsiteY25" fmla="*/ 5229894 h 5525075"/>
              <a:gd name="connsiteX26" fmla="*/ 296895 w 5526408"/>
              <a:gd name="connsiteY26" fmla="*/ 3716467 h 5525075"/>
              <a:gd name="connsiteX27" fmla="*/ 182595 w 5526408"/>
              <a:gd name="connsiteY27" fmla="*/ 3442814 h 5525075"/>
              <a:gd name="connsiteX28" fmla="*/ 182595 w 5526408"/>
              <a:gd name="connsiteY28" fmla="*/ 1435705 h 5525075"/>
              <a:gd name="connsiteX29" fmla="*/ 1514476 w 5526408"/>
              <a:gd name="connsiteY29" fmla="*/ 105349 h 5525075"/>
              <a:gd name="connsiteX30" fmla="*/ 1768317 w 5526408"/>
              <a:gd name="connsiteY30" fmla="*/ 2 h 552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408" h="5525075">
                <a:moveTo>
                  <a:pt x="1768317" y="2"/>
                </a:moveTo>
                <a:lnTo>
                  <a:pt x="3757899" y="2"/>
                </a:lnTo>
                <a:cubicBezTo>
                  <a:pt x="3853397" y="-247"/>
                  <a:pt x="3945027" y="37682"/>
                  <a:pt x="4012407" y="105349"/>
                </a:cubicBezTo>
                <a:lnTo>
                  <a:pt x="5421060" y="1514477"/>
                </a:lnTo>
                <a:cubicBezTo>
                  <a:pt x="5488630" y="1581657"/>
                  <a:pt x="5526549" y="1673040"/>
                  <a:pt x="5526406" y="1768318"/>
                </a:cubicBezTo>
                <a:lnTo>
                  <a:pt x="5526406" y="3757901"/>
                </a:lnTo>
                <a:cubicBezTo>
                  <a:pt x="5526739" y="3853408"/>
                  <a:pt x="5488802" y="3945076"/>
                  <a:pt x="5421060" y="4012409"/>
                </a:cubicBezTo>
                <a:lnTo>
                  <a:pt x="4089750" y="5343527"/>
                </a:lnTo>
                <a:lnTo>
                  <a:pt x="4042125" y="5391152"/>
                </a:lnTo>
                <a:lnTo>
                  <a:pt x="4013550" y="5419727"/>
                </a:lnTo>
                <a:cubicBezTo>
                  <a:pt x="3946170" y="5487402"/>
                  <a:pt x="3854540" y="5525331"/>
                  <a:pt x="3759042" y="5525074"/>
                </a:cubicBezTo>
                <a:lnTo>
                  <a:pt x="1767365" y="5525074"/>
                </a:lnTo>
                <a:cubicBezTo>
                  <a:pt x="1671991" y="5524845"/>
                  <a:pt x="1580561" y="5486993"/>
                  <a:pt x="1512952" y="5419727"/>
                </a:cubicBezTo>
                <a:lnTo>
                  <a:pt x="105348" y="4012409"/>
                </a:lnTo>
                <a:cubicBezTo>
                  <a:pt x="37971" y="3945296"/>
                  <a:pt x="67" y="3854141"/>
                  <a:pt x="1" y="3759044"/>
                </a:cubicBezTo>
                <a:lnTo>
                  <a:pt x="1" y="1768318"/>
                </a:lnTo>
                <a:cubicBezTo>
                  <a:pt x="-24" y="1672621"/>
                  <a:pt x="37853" y="1580800"/>
                  <a:pt x="105348" y="1512953"/>
                </a:cubicBezTo>
                <a:lnTo>
                  <a:pt x="134970" y="1483330"/>
                </a:lnTo>
                <a:lnTo>
                  <a:pt x="134970" y="3442909"/>
                </a:lnTo>
                <a:cubicBezTo>
                  <a:pt x="135039" y="3558257"/>
                  <a:pt x="181036" y="3668823"/>
                  <a:pt x="262796" y="3750185"/>
                </a:cubicBezTo>
                <a:lnTo>
                  <a:pt x="1776223" y="5263994"/>
                </a:lnTo>
                <a:cubicBezTo>
                  <a:pt x="1858224" y="5345556"/>
                  <a:pt x="1969085" y="5391486"/>
                  <a:pt x="2084738" y="5391819"/>
                </a:cubicBezTo>
                <a:lnTo>
                  <a:pt x="4026885" y="5391819"/>
                </a:lnTo>
                <a:lnTo>
                  <a:pt x="4074510" y="5344194"/>
                </a:lnTo>
                <a:lnTo>
                  <a:pt x="2084738" y="5344194"/>
                </a:lnTo>
                <a:cubicBezTo>
                  <a:pt x="1981601" y="5343775"/>
                  <a:pt x="1882798" y="5302703"/>
                  <a:pt x="1809751" y="5229894"/>
                </a:cubicBezTo>
                <a:lnTo>
                  <a:pt x="296895" y="3716467"/>
                </a:lnTo>
                <a:cubicBezTo>
                  <a:pt x="223899" y="3644096"/>
                  <a:pt x="182762" y="3545607"/>
                  <a:pt x="182595" y="3442814"/>
                </a:cubicBezTo>
                <a:lnTo>
                  <a:pt x="182595" y="1435705"/>
                </a:lnTo>
                <a:lnTo>
                  <a:pt x="1514476" y="105349"/>
                </a:lnTo>
                <a:cubicBezTo>
                  <a:pt x="1581656" y="37783"/>
                  <a:pt x="1673039" y="-143"/>
                  <a:pt x="1768317" y="2"/>
                </a:cubicBezTo>
                <a:close/>
              </a:path>
            </a:pathLst>
          </a:custGeom>
          <a:solidFill>
            <a:schemeClr val="tx2"/>
          </a:solidFill>
        </p:spPr>
        <p:txBody>
          <a:bodyPr wrap="square" anchor="ctr">
            <a:noAutofit/>
          </a:bodyPr>
          <a:lstStyle>
            <a:lvl1pPr algn="ctr">
              <a:buFontTx/>
              <a:buNone/>
              <a:defRPr>
                <a:latin typeface="+mn-lt"/>
              </a:defRPr>
            </a:lvl1pPr>
          </a:lstStyle>
          <a:p>
            <a:endParaRPr lang="en-US"/>
          </a:p>
        </p:txBody>
      </p:sp>
      <p:sp>
        <p:nvSpPr>
          <p:cNvPr id="11" name="Text Placeholder 6">
            <a:extLst>
              <a:ext uri="{FF2B5EF4-FFF2-40B4-BE49-F238E27FC236}">
                <a16:creationId xmlns:a16="http://schemas.microsoft.com/office/drawing/2014/main" id="{8FB65F8E-766C-9C46-9F19-2F86DBB00F6F}"/>
              </a:ext>
            </a:extLst>
          </p:cNvPr>
          <p:cNvSpPr>
            <a:spLocks noGrp="1"/>
          </p:cNvSpPr>
          <p:nvPr>
            <p:ph type="body" sz="quarter" idx="10" hasCustomPrompt="1"/>
          </p:nvPr>
        </p:nvSpPr>
        <p:spPr>
          <a:xfrm>
            <a:off x="381744" y="904554"/>
            <a:ext cx="7801557" cy="605294"/>
          </a:xfrm>
          <a:prstGeom prst="rect">
            <a:avLst/>
          </a:prstGeom>
        </p:spPr>
        <p:txBody>
          <a:bodyPr anchor="t">
            <a:spAutoFit/>
          </a:bodyPr>
          <a:lstStyle>
            <a:lvl1pPr marL="0" indent="0">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
        <p:nvSpPr>
          <p:cNvPr id="16" name="Title 1">
            <a:extLst>
              <a:ext uri="{FF2B5EF4-FFF2-40B4-BE49-F238E27FC236}">
                <a16:creationId xmlns:a16="http://schemas.microsoft.com/office/drawing/2014/main" id="{0366F9D1-B50C-BF44-8FC6-E654482824EF}"/>
              </a:ext>
            </a:extLst>
          </p:cNvPr>
          <p:cNvSpPr>
            <a:spLocks noGrp="1"/>
          </p:cNvSpPr>
          <p:nvPr>
            <p:ph type="title" hasCustomPrompt="1"/>
          </p:nvPr>
        </p:nvSpPr>
        <p:spPr>
          <a:xfrm>
            <a:off x="381744" y="329761"/>
            <a:ext cx="7801557" cy="515526"/>
          </a:xfrm>
          <a:prstGeom prst="rect">
            <a:avLst/>
          </a:prstGeom>
        </p:spPr>
        <p:txBody>
          <a:bodyPr wrap="square" anchor="t">
            <a:spAutoFit/>
          </a:bodyPr>
          <a:lstStyle>
            <a:lvl1pPr>
              <a:lnSpc>
                <a:spcPts val="3300"/>
              </a:lnSpc>
              <a:defRPr>
                <a:latin typeface="+mn-lt"/>
              </a:defRPr>
            </a:lvl1pPr>
          </a:lstStyle>
          <a:p>
            <a:r>
              <a:rPr lang="en-US"/>
              <a:t>Click to edit title</a:t>
            </a:r>
          </a:p>
        </p:txBody>
      </p:sp>
      <p:sp>
        <p:nvSpPr>
          <p:cNvPr id="8" name="Text Placeholder 2">
            <a:extLst>
              <a:ext uri="{FF2B5EF4-FFF2-40B4-BE49-F238E27FC236}">
                <a16:creationId xmlns:a16="http://schemas.microsoft.com/office/drawing/2014/main" id="{8799E190-A2F6-F44B-85B3-267B407EBFD3}"/>
              </a:ext>
            </a:extLst>
          </p:cNvPr>
          <p:cNvSpPr>
            <a:spLocks noGrp="1"/>
          </p:cNvSpPr>
          <p:nvPr>
            <p:ph type="body" sz="quarter" idx="17"/>
          </p:nvPr>
        </p:nvSpPr>
        <p:spPr>
          <a:xfrm>
            <a:off x="384048" y="1787525"/>
            <a:ext cx="7185795" cy="1641475"/>
          </a:xfrm>
          <a:prstGeom prst="rect">
            <a:avLst/>
          </a:prstGeom>
        </p:spPr>
        <p:txBody>
          <a:bodyPr wrap="square">
            <a:spAutoFit/>
          </a:bodyPr>
          <a:lstStyle>
            <a:lvl1pPr marL="174625" indent="-174625">
              <a:buClr>
                <a:schemeClr val="bg2"/>
              </a:buClr>
              <a:buFont typeface="Arial" panose="020B0604020202020204" pitchFamily="34" charset="0"/>
              <a:buChar char="•"/>
              <a:tabLst/>
              <a:defRPr>
                <a:solidFill>
                  <a:schemeClr val="bg2"/>
                </a:solidFill>
                <a:latin typeface="+mn-lt"/>
              </a:defRPr>
            </a:lvl1pPr>
            <a:lvl2pPr marL="342900" indent="-168275">
              <a:buClr>
                <a:schemeClr val="bg2"/>
              </a:buClr>
              <a:buSzPct val="100000"/>
              <a:buFont typeface="Arial" panose="020B0604020202020204" pitchFamily="34" charset="0"/>
              <a:buChar char="•"/>
              <a:tabLst/>
              <a:defRPr>
                <a:solidFill>
                  <a:schemeClr val="bg2"/>
                </a:solidFill>
                <a:latin typeface="+mn-lt"/>
              </a:defRPr>
            </a:lvl2pPr>
            <a:lvl3pPr marL="460375" indent="-117475">
              <a:buClr>
                <a:schemeClr val="bg2"/>
              </a:buClr>
              <a:buSzPct val="100000"/>
              <a:buFont typeface="Arial" panose="020B0604020202020204" pitchFamily="34" charset="0"/>
              <a:buChar char="•"/>
              <a:tabLst/>
              <a:defRPr>
                <a:solidFill>
                  <a:schemeClr val="bg2"/>
                </a:solidFill>
                <a:latin typeface="+mn-lt"/>
              </a:defRPr>
            </a:lvl3pPr>
            <a:lvl4pPr marL="576263" indent="-115888">
              <a:buClr>
                <a:schemeClr val="bg2"/>
              </a:buClr>
              <a:buFont typeface="Arial" panose="020B0604020202020204" pitchFamily="34" charset="0"/>
              <a:buChar char="•"/>
              <a:tabLst/>
              <a:defRPr>
                <a:solidFill>
                  <a:schemeClr val="bg2"/>
                </a:solidFill>
                <a:latin typeface="+mn-lt"/>
              </a:defRPr>
            </a:lvl4pPr>
            <a:lvl5pPr marL="687388" indent="-111125">
              <a:buClr>
                <a:schemeClr val="bg2"/>
              </a:buClr>
              <a:buFont typeface="Arial" panose="020B0604020202020204" pitchFamily="34" charset="0"/>
              <a:buChar char="•"/>
              <a:tabLst/>
              <a:defRPr>
                <a:solidFill>
                  <a:schemeClr val="bg2"/>
                </a:solidFill>
                <a:latin typeface="+mn-lt"/>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570478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8CAB5A7-9E2D-084B-BB21-FDD2EA9D6809}"/>
              </a:ext>
            </a:extLst>
          </p:cNvPr>
          <p:cNvSpPr>
            <a:spLocks noGrp="1" noChangeAspect="1"/>
          </p:cNvSpPr>
          <p:nvPr>
            <p:ph type="pic" sz="quarter" idx="16"/>
          </p:nvPr>
        </p:nvSpPr>
        <p:spPr>
          <a:xfrm>
            <a:off x="7792283" y="-241395"/>
            <a:ext cx="3529739" cy="3529013"/>
          </a:xfrm>
          <a:custGeom>
            <a:avLst/>
            <a:gdLst>
              <a:gd name="connsiteX0" fmla="*/ 741931 w 2307596"/>
              <a:gd name="connsiteY0" fmla="*/ 1 h 2307121"/>
              <a:gd name="connsiteX1" fmla="*/ 1565570 w 2307596"/>
              <a:gd name="connsiteY1" fmla="*/ 1 h 2307121"/>
              <a:gd name="connsiteX2" fmla="*/ 1677906 w 2307596"/>
              <a:gd name="connsiteY2" fmla="*/ 46514 h 2307121"/>
              <a:gd name="connsiteX3" fmla="*/ 2261083 w 2307596"/>
              <a:gd name="connsiteY3" fmla="*/ 629691 h 2307121"/>
              <a:gd name="connsiteX4" fmla="*/ 2307596 w 2307596"/>
              <a:gd name="connsiteY4" fmla="*/ 741932 h 2307121"/>
              <a:gd name="connsiteX5" fmla="*/ 2307596 w 2307596"/>
              <a:gd name="connsiteY5" fmla="*/ 1565570 h 2307121"/>
              <a:gd name="connsiteX6" fmla="*/ 2261083 w 2307596"/>
              <a:gd name="connsiteY6" fmla="*/ 1677906 h 2307121"/>
              <a:gd name="connsiteX7" fmla="*/ 1678381 w 2307596"/>
              <a:gd name="connsiteY7" fmla="*/ 2260607 h 2307121"/>
              <a:gd name="connsiteX8" fmla="*/ 1566045 w 2307596"/>
              <a:gd name="connsiteY8" fmla="*/ 2307121 h 2307121"/>
              <a:gd name="connsiteX9" fmla="*/ 741931 w 2307596"/>
              <a:gd name="connsiteY9" fmla="*/ 2307121 h 2307121"/>
              <a:gd name="connsiteX10" fmla="*/ 629215 w 2307596"/>
              <a:gd name="connsiteY10" fmla="*/ 2260607 h 2307121"/>
              <a:gd name="connsiteX11" fmla="*/ 46514 w 2307596"/>
              <a:gd name="connsiteY11" fmla="*/ 1677906 h 2307121"/>
              <a:gd name="connsiteX12" fmla="*/ 1 w 2307596"/>
              <a:gd name="connsiteY12" fmla="*/ 1566046 h 2307121"/>
              <a:gd name="connsiteX13" fmla="*/ 1 w 2307596"/>
              <a:gd name="connsiteY13" fmla="*/ 741932 h 2307121"/>
              <a:gd name="connsiteX14" fmla="*/ 46514 w 2307596"/>
              <a:gd name="connsiteY14" fmla="*/ 629215 h 2307121"/>
              <a:gd name="connsiteX15" fmla="*/ 629691 w 2307596"/>
              <a:gd name="connsiteY15" fmla="*/ 46514 h 2307121"/>
              <a:gd name="connsiteX16" fmla="*/ 741931 w 2307596"/>
              <a:gd name="connsiteY16" fmla="*/ 1 h 230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6" h="2307121">
                <a:moveTo>
                  <a:pt x="741931" y="1"/>
                </a:moveTo>
                <a:lnTo>
                  <a:pt x="1565570" y="1"/>
                </a:lnTo>
                <a:cubicBezTo>
                  <a:pt x="1607702" y="-6"/>
                  <a:pt x="1648111" y="16726"/>
                  <a:pt x="1677906" y="46514"/>
                </a:cubicBezTo>
                <a:lnTo>
                  <a:pt x="2261083" y="629691"/>
                </a:lnTo>
                <a:cubicBezTo>
                  <a:pt x="2290848" y="659463"/>
                  <a:pt x="2307577" y="699833"/>
                  <a:pt x="2307596" y="741932"/>
                </a:cubicBezTo>
                <a:lnTo>
                  <a:pt x="2307596" y="1565570"/>
                </a:lnTo>
                <a:cubicBezTo>
                  <a:pt x="2307603" y="1607702"/>
                  <a:pt x="2290871" y="1648111"/>
                  <a:pt x="2261083" y="1677906"/>
                </a:cubicBezTo>
                <a:lnTo>
                  <a:pt x="1678381" y="2260607"/>
                </a:lnTo>
                <a:cubicBezTo>
                  <a:pt x="1648586" y="2290396"/>
                  <a:pt x="1608177" y="2307127"/>
                  <a:pt x="1566045" y="2307121"/>
                </a:cubicBezTo>
                <a:lnTo>
                  <a:pt x="741931" y="2307121"/>
                </a:lnTo>
                <a:cubicBezTo>
                  <a:pt x="699668" y="2307228"/>
                  <a:pt x="659103" y="2290489"/>
                  <a:pt x="629215" y="2260607"/>
                </a:cubicBezTo>
                <a:lnTo>
                  <a:pt x="46514" y="1677906"/>
                </a:lnTo>
                <a:cubicBezTo>
                  <a:pt x="16842" y="1648228"/>
                  <a:pt x="120" y="1608013"/>
                  <a:pt x="1" y="1566046"/>
                </a:cubicBezTo>
                <a:lnTo>
                  <a:pt x="1" y="741932"/>
                </a:lnTo>
                <a:cubicBezTo>
                  <a:pt x="-107" y="699668"/>
                  <a:pt x="16632" y="659104"/>
                  <a:pt x="46514" y="629215"/>
                </a:cubicBezTo>
                <a:lnTo>
                  <a:pt x="629691" y="46514"/>
                </a:lnTo>
                <a:cubicBezTo>
                  <a:pt x="659462" y="16749"/>
                  <a:pt x="699832" y="20"/>
                  <a:pt x="741931" y="1"/>
                </a:cubicBezTo>
                <a:close/>
              </a:path>
            </a:pathLst>
          </a:custGeom>
          <a:solidFill>
            <a:schemeClr val="tx2"/>
          </a:solidFill>
          <a:ln w="38100">
            <a:solidFill>
              <a:schemeClr val="bg1"/>
            </a:solidFill>
          </a:ln>
          <a:effectLst>
            <a:outerShdw blurRad="127000" dist="38100" dir="2700000" algn="tl" rotWithShape="0">
              <a:prstClr val="black">
                <a:alpha val="20000"/>
              </a:prstClr>
            </a:outerShdw>
          </a:effectLst>
        </p:spPr>
        <p:txBody>
          <a:bodyPr wrap="square" anchor="ctr">
            <a:noAutofit/>
          </a:bodyPr>
          <a:lstStyle>
            <a:lvl1pPr algn="ctr">
              <a:buNone/>
              <a:defRPr>
                <a:latin typeface="+mn-lt"/>
              </a:defRPr>
            </a:lvl1pPr>
          </a:lstStyle>
          <a:p>
            <a:endParaRPr lang="en-US"/>
          </a:p>
        </p:txBody>
      </p:sp>
      <p:pic>
        <p:nvPicPr>
          <p:cNvPr id="10" name="Graphic 9">
            <a:extLst>
              <a:ext uri="{FF2B5EF4-FFF2-40B4-BE49-F238E27FC236}">
                <a16:creationId xmlns:a16="http://schemas.microsoft.com/office/drawing/2014/main" id="{46CDCE90-0BC2-1546-B182-86CABE0C8B8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529"/>
          <a:stretch/>
        </p:blipFill>
        <p:spPr>
          <a:xfrm>
            <a:off x="9017866" y="2145383"/>
            <a:ext cx="5053733" cy="4977587"/>
          </a:xfrm>
          <a:prstGeom prst="rect">
            <a:avLst/>
          </a:prstGeom>
          <a:effectLst>
            <a:outerShdw blurRad="127000" dist="38100" dir="2700000" algn="tl" rotWithShape="0">
              <a:prstClr val="black">
                <a:alpha val="20000"/>
              </a:prstClr>
            </a:outerShdw>
          </a:effectLst>
        </p:spPr>
      </p:pic>
      <p:sp>
        <p:nvSpPr>
          <p:cNvPr id="11" name="Picture Placeholder 10">
            <a:extLst>
              <a:ext uri="{FF2B5EF4-FFF2-40B4-BE49-F238E27FC236}">
                <a16:creationId xmlns:a16="http://schemas.microsoft.com/office/drawing/2014/main" id="{15866904-EC61-A548-B523-83EE6B2C8379}"/>
              </a:ext>
            </a:extLst>
          </p:cNvPr>
          <p:cNvSpPr>
            <a:spLocks noGrp="1" noChangeAspect="1"/>
          </p:cNvSpPr>
          <p:nvPr>
            <p:ph type="pic" sz="quarter" idx="17"/>
          </p:nvPr>
        </p:nvSpPr>
        <p:spPr>
          <a:xfrm>
            <a:off x="9052120" y="2674197"/>
            <a:ext cx="4429444" cy="4428376"/>
          </a:xfrm>
          <a:custGeom>
            <a:avLst/>
            <a:gdLst>
              <a:gd name="connsiteX0" fmla="*/ 1768317 w 5526408"/>
              <a:gd name="connsiteY0" fmla="*/ 2 h 5525075"/>
              <a:gd name="connsiteX1" fmla="*/ 3757899 w 5526408"/>
              <a:gd name="connsiteY1" fmla="*/ 2 h 5525075"/>
              <a:gd name="connsiteX2" fmla="*/ 4012407 w 5526408"/>
              <a:gd name="connsiteY2" fmla="*/ 105349 h 5525075"/>
              <a:gd name="connsiteX3" fmla="*/ 5421060 w 5526408"/>
              <a:gd name="connsiteY3" fmla="*/ 1514477 h 5525075"/>
              <a:gd name="connsiteX4" fmla="*/ 5526406 w 5526408"/>
              <a:gd name="connsiteY4" fmla="*/ 1768318 h 5525075"/>
              <a:gd name="connsiteX5" fmla="*/ 5526406 w 5526408"/>
              <a:gd name="connsiteY5" fmla="*/ 3757901 h 5525075"/>
              <a:gd name="connsiteX6" fmla="*/ 5421060 w 5526408"/>
              <a:gd name="connsiteY6" fmla="*/ 4012409 h 5525075"/>
              <a:gd name="connsiteX7" fmla="*/ 4089750 w 5526408"/>
              <a:gd name="connsiteY7" fmla="*/ 5343527 h 5525075"/>
              <a:gd name="connsiteX8" fmla="*/ 4042125 w 5526408"/>
              <a:gd name="connsiteY8" fmla="*/ 5391152 h 5525075"/>
              <a:gd name="connsiteX9" fmla="*/ 4013550 w 5526408"/>
              <a:gd name="connsiteY9" fmla="*/ 5419727 h 5525075"/>
              <a:gd name="connsiteX10" fmla="*/ 3759042 w 5526408"/>
              <a:gd name="connsiteY10" fmla="*/ 5525074 h 5525075"/>
              <a:gd name="connsiteX11" fmla="*/ 1767365 w 5526408"/>
              <a:gd name="connsiteY11" fmla="*/ 5525074 h 5525075"/>
              <a:gd name="connsiteX12" fmla="*/ 1512952 w 5526408"/>
              <a:gd name="connsiteY12" fmla="*/ 5419727 h 5525075"/>
              <a:gd name="connsiteX13" fmla="*/ 105348 w 5526408"/>
              <a:gd name="connsiteY13" fmla="*/ 4012409 h 5525075"/>
              <a:gd name="connsiteX14" fmla="*/ 1 w 5526408"/>
              <a:gd name="connsiteY14" fmla="*/ 3759044 h 5525075"/>
              <a:gd name="connsiteX15" fmla="*/ 1 w 5526408"/>
              <a:gd name="connsiteY15" fmla="*/ 1768318 h 5525075"/>
              <a:gd name="connsiteX16" fmla="*/ 105348 w 5526408"/>
              <a:gd name="connsiteY16" fmla="*/ 1512953 h 5525075"/>
              <a:gd name="connsiteX17" fmla="*/ 134970 w 5526408"/>
              <a:gd name="connsiteY17" fmla="*/ 1483330 h 5525075"/>
              <a:gd name="connsiteX18" fmla="*/ 134970 w 5526408"/>
              <a:gd name="connsiteY18" fmla="*/ 3442909 h 5525075"/>
              <a:gd name="connsiteX19" fmla="*/ 262796 w 5526408"/>
              <a:gd name="connsiteY19" fmla="*/ 3750185 h 5525075"/>
              <a:gd name="connsiteX20" fmla="*/ 1776223 w 5526408"/>
              <a:gd name="connsiteY20" fmla="*/ 5263994 h 5525075"/>
              <a:gd name="connsiteX21" fmla="*/ 2084738 w 5526408"/>
              <a:gd name="connsiteY21" fmla="*/ 5391819 h 5525075"/>
              <a:gd name="connsiteX22" fmla="*/ 4026885 w 5526408"/>
              <a:gd name="connsiteY22" fmla="*/ 5391819 h 5525075"/>
              <a:gd name="connsiteX23" fmla="*/ 4074510 w 5526408"/>
              <a:gd name="connsiteY23" fmla="*/ 5344194 h 5525075"/>
              <a:gd name="connsiteX24" fmla="*/ 2084738 w 5526408"/>
              <a:gd name="connsiteY24" fmla="*/ 5344194 h 5525075"/>
              <a:gd name="connsiteX25" fmla="*/ 1809751 w 5526408"/>
              <a:gd name="connsiteY25" fmla="*/ 5229894 h 5525075"/>
              <a:gd name="connsiteX26" fmla="*/ 296895 w 5526408"/>
              <a:gd name="connsiteY26" fmla="*/ 3716467 h 5525075"/>
              <a:gd name="connsiteX27" fmla="*/ 182595 w 5526408"/>
              <a:gd name="connsiteY27" fmla="*/ 3442814 h 5525075"/>
              <a:gd name="connsiteX28" fmla="*/ 182595 w 5526408"/>
              <a:gd name="connsiteY28" fmla="*/ 1435705 h 5525075"/>
              <a:gd name="connsiteX29" fmla="*/ 1514476 w 5526408"/>
              <a:gd name="connsiteY29" fmla="*/ 105349 h 5525075"/>
              <a:gd name="connsiteX30" fmla="*/ 1768317 w 5526408"/>
              <a:gd name="connsiteY30" fmla="*/ 2 h 552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408" h="5525075">
                <a:moveTo>
                  <a:pt x="1768317" y="2"/>
                </a:moveTo>
                <a:lnTo>
                  <a:pt x="3757899" y="2"/>
                </a:lnTo>
                <a:cubicBezTo>
                  <a:pt x="3853397" y="-247"/>
                  <a:pt x="3945027" y="37682"/>
                  <a:pt x="4012407" y="105349"/>
                </a:cubicBezTo>
                <a:lnTo>
                  <a:pt x="5421060" y="1514477"/>
                </a:lnTo>
                <a:cubicBezTo>
                  <a:pt x="5488630" y="1581657"/>
                  <a:pt x="5526549" y="1673040"/>
                  <a:pt x="5526406" y="1768318"/>
                </a:cubicBezTo>
                <a:lnTo>
                  <a:pt x="5526406" y="3757901"/>
                </a:lnTo>
                <a:cubicBezTo>
                  <a:pt x="5526739" y="3853408"/>
                  <a:pt x="5488802" y="3945076"/>
                  <a:pt x="5421060" y="4012409"/>
                </a:cubicBezTo>
                <a:lnTo>
                  <a:pt x="4089750" y="5343527"/>
                </a:lnTo>
                <a:lnTo>
                  <a:pt x="4042125" y="5391152"/>
                </a:lnTo>
                <a:lnTo>
                  <a:pt x="4013550" y="5419727"/>
                </a:lnTo>
                <a:cubicBezTo>
                  <a:pt x="3946170" y="5487402"/>
                  <a:pt x="3854540" y="5525331"/>
                  <a:pt x="3759042" y="5525074"/>
                </a:cubicBezTo>
                <a:lnTo>
                  <a:pt x="1767365" y="5525074"/>
                </a:lnTo>
                <a:cubicBezTo>
                  <a:pt x="1671991" y="5524845"/>
                  <a:pt x="1580561" y="5486993"/>
                  <a:pt x="1512952" y="5419727"/>
                </a:cubicBezTo>
                <a:lnTo>
                  <a:pt x="105348" y="4012409"/>
                </a:lnTo>
                <a:cubicBezTo>
                  <a:pt x="37971" y="3945296"/>
                  <a:pt x="67" y="3854141"/>
                  <a:pt x="1" y="3759044"/>
                </a:cubicBezTo>
                <a:lnTo>
                  <a:pt x="1" y="1768318"/>
                </a:lnTo>
                <a:cubicBezTo>
                  <a:pt x="-24" y="1672621"/>
                  <a:pt x="37853" y="1580800"/>
                  <a:pt x="105348" y="1512953"/>
                </a:cubicBezTo>
                <a:lnTo>
                  <a:pt x="134970" y="1483330"/>
                </a:lnTo>
                <a:lnTo>
                  <a:pt x="134970" y="3442909"/>
                </a:lnTo>
                <a:cubicBezTo>
                  <a:pt x="135039" y="3558257"/>
                  <a:pt x="181036" y="3668823"/>
                  <a:pt x="262796" y="3750185"/>
                </a:cubicBezTo>
                <a:lnTo>
                  <a:pt x="1776223" y="5263994"/>
                </a:lnTo>
                <a:cubicBezTo>
                  <a:pt x="1858224" y="5345556"/>
                  <a:pt x="1969085" y="5391486"/>
                  <a:pt x="2084738" y="5391819"/>
                </a:cubicBezTo>
                <a:lnTo>
                  <a:pt x="4026885" y="5391819"/>
                </a:lnTo>
                <a:lnTo>
                  <a:pt x="4074510" y="5344194"/>
                </a:lnTo>
                <a:lnTo>
                  <a:pt x="2084738" y="5344194"/>
                </a:lnTo>
                <a:cubicBezTo>
                  <a:pt x="1981601" y="5343775"/>
                  <a:pt x="1882798" y="5302703"/>
                  <a:pt x="1809751" y="5229894"/>
                </a:cubicBezTo>
                <a:lnTo>
                  <a:pt x="296895" y="3716467"/>
                </a:lnTo>
                <a:cubicBezTo>
                  <a:pt x="223899" y="3644096"/>
                  <a:pt x="182762" y="3545607"/>
                  <a:pt x="182595" y="3442814"/>
                </a:cubicBezTo>
                <a:lnTo>
                  <a:pt x="182595" y="1435705"/>
                </a:lnTo>
                <a:lnTo>
                  <a:pt x="1514476" y="105349"/>
                </a:lnTo>
                <a:cubicBezTo>
                  <a:pt x="1581656" y="37783"/>
                  <a:pt x="1673039" y="-143"/>
                  <a:pt x="1768317" y="2"/>
                </a:cubicBezTo>
                <a:close/>
              </a:path>
            </a:pathLst>
          </a:custGeom>
          <a:solidFill>
            <a:schemeClr val="tx2"/>
          </a:solidFill>
        </p:spPr>
        <p:txBody>
          <a:bodyPr wrap="square" anchor="ctr">
            <a:noAutofit/>
          </a:bodyPr>
          <a:lstStyle>
            <a:lvl1pPr algn="ctr">
              <a:buFontTx/>
              <a:buNone/>
              <a:defRPr>
                <a:latin typeface="+mn-lt"/>
              </a:defRPr>
            </a:lvl1pPr>
          </a:lstStyle>
          <a:p>
            <a:endParaRPr lang="en-US"/>
          </a:p>
        </p:txBody>
      </p:sp>
      <p:sp>
        <p:nvSpPr>
          <p:cNvPr id="17" name="Text Placeholder 6">
            <a:extLst>
              <a:ext uri="{FF2B5EF4-FFF2-40B4-BE49-F238E27FC236}">
                <a16:creationId xmlns:a16="http://schemas.microsoft.com/office/drawing/2014/main" id="{55F6DE81-83CE-8B45-919E-CF8B0EEF4801}"/>
              </a:ext>
            </a:extLst>
          </p:cNvPr>
          <p:cNvSpPr>
            <a:spLocks noGrp="1"/>
          </p:cNvSpPr>
          <p:nvPr>
            <p:ph type="body" sz="quarter" idx="10" hasCustomPrompt="1"/>
          </p:nvPr>
        </p:nvSpPr>
        <p:spPr>
          <a:xfrm>
            <a:off x="381745" y="904554"/>
            <a:ext cx="7277584" cy="605294"/>
          </a:xfrm>
          <a:prstGeom prst="rect">
            <a:avLst/>
          </a:prstGeom>
        </p:spPr>
        <p:txBody>
          <a:bodyPr wrap="square" anchor="t">
            <a:spAutoFit/>
          </a:bodyPr>
          <a:lstStyle>
            <a:lvl1pPr marL="0" indent="0">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
        <p:nvSpPr>
          <p:cNvPr id="18" name="Title 1">
            <a:extLst>
              <a:ext uri="{FF2B5EF4-FFF2-40B4-BE49-F238E27FC236}">
                <a16:creationId xmlns:a16="http://schemas.microsoft.com/office/drawing/2014/main" id="{280F92AA-292A-DD43-ADF6-61A6EA35DE99}"/>
              </a:ext>
            </a:extLst>
          </p:cNvPr>
          <p:cNvSpPr>
            <a:spLocks noGrp="1"/>
          </p:cNvSpPr>
          <p:nvPr>
            <p:ph type="title" hasCustomPrompt="1"/>
          </p:nvPr>
        </p:nvSpPr>
        <p:spPr>
          <a:xfrm>
            <a:off x="381745" y="329761"/>
            <a:ext cx="7277584" cy="515526"/>
          </a:xfrm>
          <a:prstGeom prst="rect">
            <a:avLst/>
          </a:prstGeom>
        </p:spPr>
        <p:txBody>
          <a:bodyPr wrap="square" anchor="t">
            <a:spAutoFit/>
          </a:bodyPr>
          <a:lstStyle>
            <a:lvl1pPr>
              <a:lnSpc>
                <a:spcPts val="3300"/>
              </a:lnSpc>
              <a:defRPr>
                <a:latin typeface="+mn-lt"/>
              </a:defRPr>
            </a:lvl1pPr>
          </a:lstStyle>
          <a:p>
            <a:r>
              <a:rPr lang="en-US"/>
              <a:t>Click to edit title</a:t>
            </a:r>
          </a:p>
        </p:txBody>
      </p:sp>
      <p:sp>
        <p:nvSpPr>
          <p:cNvPr id="12" name="Text Placeholder 2">
            <a:extLst>
              <a:ext uri="{FF2B5EF4-FFF2-40B4-BE49-F238E27FC236}">
                <a16:creationId xmlns:a16="http://schemas.microsoft.com/office/drawing/2014/main" id="{AB649A59-EB59-D041-B699-B9299A2DF99D}"/>
              </a:ext>
            </a:extLst>
          </p:cNvPr>
          <p:cNvSpPr>
            <a:spLocks noGrp="1"/>
          </p:cNvSpPr>
          <p:nvPr>
            <p:ph type="body" sz="quarter" idx="18"/>
          </p:nvPr>
        </p:nvSpPr>
        <p:spPr>
          <a:xfrm>
            <a:off x="384048" y="1787525"/>
            <a:ext cx="7275281" cy="1641475"/>
          </a:xfrm>
          <a:prstGeom prst="rect">
            <a:avLst/>
          </a:prstGeom>
        </p:spPr>
        <p:txBody>
          <a:bodyPr wrap="square">
            <a:spAutoFit/>
          </a:bodyPr>
          <a:lstStyle>
            <a:lvl1pPr marL="174625" indent="-174625">
              <a:buClr>
                <a:schemeClr val="bg2"/>
              </a:buClr>
              <a:buFont typeface="Arial" panose="020B0604020202020204" pitchFamily="34" charset="0"/>
              <a:buChar char="•"/>
              <a:tabLst/>
              <a:defRPr>
                <a:solidFill>
                  <a:schemeClr val="bg2"/>
                </a:solidFill>
                <a:latin typeface="+mn-lt"/>
              </a:defRPr>
            </a:lvl1pPr>
            <a:lvl2pPr marL="342900" indent="-168275">
              <a:buClr>
                <a:schemeClr val="bg2"/>
              </a:buClr>
              <a:buSzPct val="100000"/>
              <a:buFont typeface="Arial" panose="020B0604020202020204" pitchFamily="34" charset="0"/>
              <a:buChar char="•"/>
              <a:tabLst/>
              <a:defRPr>
                <a:solidFill>
                  <a:schemeClr val="bg2"/>
                </a:solidFill>
                <a:latin typeface="+mn-lt"/>
              </a:defRPr>
            </a:lvl2pPr>
            <a:lvl3pPr marL="460375" indent="-117475">
              <a:buClr>
                <a:schemeClr val="bg2"/>
              </a:buClr>
              <a:buSzPct val="100000"/>
              <a:buFont typeface="Arial" panose="020B0604020202020204" pitchFamily="34" charset="0"/>
              <a:buChar char="•"/>
              <a:tabLst/>
              <a:defRPr>
                <a:solidFill>
                  <a:schemeClr val="bg2"/>
                </a:solidFill>
                <a:latin typeface="+mn-lt"/>
              </a:defRPr>
            </a:lvl3pPr>
            <a:lvl4pPr marL="576263" indent="-115888">
              <a:buClr>
                <a:schemeClr val="bg2"/>
              </a:buClr>
              <a:buFont typeface="Arial" panose="020B0604020202020204" pitchFamily="34" charset="0"/>
              <a:buChar char="•"/>
              <a:tabLst/>
              <a:defRPr>
                <a:solidFill>
                  <a:schemeClr val="bg2"/>
                </a:solidFill>
                <a:latin typeface="+mn-lt"/>
              </a:defRPr>
            </a:lvl4pPr>
            <a:lvl5pPr marL="687388" indent="-111125">
              <a:buClr>
                <a:schemeClr val="bg2"/>
              </a:buClr>
              <a:buFont typeface="Arial" panose="020B0604020202020204" pitchFamily="34" charset="0"/>
              <a:buChar char="•"/>
              <a:tabLst/>
              <a:defRPr>
                <a:solidFill>
                  <a:schemeClr val="bg2"/>
                </a:solidFill>
                <a:latin typeface="+mn-lt"/>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73624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A858405-81C4-AC41-9C11-BCA00D3553BB}"/>
              </a:ext>
            </a:extLst>
          </p:cNvPr>
          <p:cNvSpPr>
            <a:spLocks noGrp="1"/>
          </p:cNvSpPr>
          <p:nvPr>
            <p:ph type="body" sz="quarter" idx="11"/>
          </p:nvPr>
        </p:nvSpPr>
        <p:spPr>
          <a:xfrm>
            <a:off x="6934944" y="3118292"/>
            <a:ext cx="4403616" cy="338554"/>
          </a:xfrm>
          <a:prstGeom prst="rect">
            <a:avLst/>
          </a:prstGeom>
        </p:spPr>
        <p:txBody>
          <a:bodyPr anchor="t">
            <a:spAutoFit/>
          </a:bodyPr>
          <a:lstStyle>
            <a:lvl1pPr marL="0" indent="0">
              <a:buNone/>
              <a:defRPr sz="1600" b="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endParaRPr lang="en-US"/>
          </a:p>
        </p:txBody>
      </p:sp>
      <p:sp>
        <p:nvSpPr>
          <p:cNvPr id="7" name="Text Placeholder 6">
            <a:extLst>
              <a:ext uri="{FF2B5EF4-FFF2-40B4-BE49-F238E27FC236}">
                <a16:creationId xmlns:a16="http://schemas.microsoft.com/office/drawing/2014/main" id="{BD1C8562-49A2-F24B-A447-EF091B334DE4}"/>
              </a:ext>
            </a:extLst>
          </p:cNvPr>
          <p:cNvSpPr>
            <a:spLocks noGrp="1"/>
          </p:cNvSpPr>
          <p:nvPr>
            <p:ph type="body" sz="quarter" idx="12" hasCustomPrompt="1"/>
          </p:nvPr>
        </p:nvSpPr>
        <p:spPr>
          <a:xfrm>
            <a:off x="6934944" y="1937940"/>
            <a:ext cx="4403616" cy="861774"/>
          </a:xfrm>
          <a:prstGeom prst="rect">
            <a:avLst/>
          </a:prstGeom>
        </p:spPr>
        <p:txBody>
          <a:bodyPr anchor="t">
            <a:spAutoFit/>
          </a:bodyPr>
          <a:lstStyle>
            <a:lvl1pPr marL="0" indent="0">
              <a:lnSpc>
                <a:spcPts val="2000"/>
              </a:lnSpc>
              <a:buNone/>
              <a:defRPr sz="180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
        <p:nvSpPr>
          <p:cNvPr id="8" name="Title 1">
            <a:extLst>
              <a:ext uri="{FF2B5EF4-FFF2-40B4-BE49-F238E27FC236}">
                <a16:creationId xmlns:a16="http://schemas.microsoft.com/office/drawing/2014/main" id="{AFB17C5A-5767-5A45-9BBD-48DB91DEAB6E}"/>
              </a:ext>
            </a:extLst>
          </p:cNvPr>
          <p:cNvSpPr>
            <a:spLocks noGrp="1"/>
          </p:cNvSpPr>
          <p:nvPr>
            <p:ph type="title" hasCustomPrompt="1"/>
          </p:nvPr>
        </p:nvSpPr>
        <p:spPr>
          <a:xfrm>
            <a:off x="6934944" y="1371600"/>
            <a:ext cx="4403616" cy="515526"/>
          </a:xfrm>
          <a:prstGeom prst="rect">
            <a:avLst/>
          </a:prstGeom>
        </p:spPr>
        <p:txBody>
          <a:bodyPr anchor="t">
            <a:spAutoFit/>
          </a:bodyPr>
          <a:lstStyle>
            <a:lvl1pPr>
              <a:lnSpc>
                <a:spcPts val="3300"/>
              </a:lnSpc>
              <a:defRPr>
                <a:latin typeface="+mn-lt"/>
              </a:defRPr>
            </a:lvl1pPr>
          </a:lstStyle>
          <a:p>
            <a:r>
              <a:rPr lang="en-US"/>
              <a:t>Click to edit title</a:t>
            </a:r>
          </a:p>
        </p:txBody>
      </p:sp>
      <p:sp>
        <p:nvSpPr>
          <p:cNvPr id="14" name="Picture Placeholder 13">
            <a:extLst>
              <a:ext uri="{FF2B5EF4-FFF2-40B4-BE49-F238E27FC236}">
                <a16:creationId xmlns:a16="http://schemas.microsoft.com/office/drawing/2014/main" id="{C057FB67-20EE-1E4B-8B02-10AE7DCF9F86}"/>
              </a:ext>
            </a:extLst>
          </p:cNvPr>
          <p:cNvSpPr>
            <a:spLocks noGrp="1" noChangeAspect="1"/>
          </p:cNvSpPr>
          <p:nvPr>
            <p:ph type="pic" sz="quarter" idx="13"/>
          </p:nvPr>
        </p:nvSpPr>
        <p:spPr>
          <a:xfrm>
            <a:off x="0" y="-1591"/>
            <a:ext cx="6111089" cy="6859591"/>
          </a:xfrm>
          <a:custGeom>
            <a:avLst/>
            <a:gdLst>
              <a:gd name="connsiteX0" fmla="*/ 0 w 6111089"/>
              <a:gd name="connsiteY0" fmla="*/ 0 h 6859591"/>
              <a:gd name="connsiteX1" fmla="*/ 6111089 w 6111089"/>
              <a:gd name="connsiteY1" fmla="*/ 0 h 6859591"/>
              <a:gd name="connsiteX2" fmla="*/ 6111089 w 6111089"/>
              <a:gd name="connsiteY2" fmla="*/ 6299754 h 6859591"/>
              <a:gd name="connsiteX3" fmla="*/ 3845721 w 6111089"/>
              <a:gd name="connsiteY3" fmla="*/ 6299754 h 6859591"/>
              <a:gd name="connsiteX4" fmla="*/ 3668372 w 6111089"/>
              <a:gd name="connsiteY4" fmla="*/ 6373169 h 6859591"/>
              <a:gd name="connsiteX5" fmla="*/ 3181649 w 6111089"/>
              <a:gd name="connsiteY5" fmla="*/ 6859591 h 6859591"/>
              <a:gd name="connsiteX6" fmla="*/ 0 w 6111089"/>
              <a:gd name="connsiteY6" fmla="*/ 6859591 h 685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1089" h="6859591">
                <a:moveTo>
                  <a:pt x="0" y="0"/>
                </a:moveTo>
                <a:lnTo>
                  <a:pt x="6111089" y="0"/>
                </a:lnTo>
                <a:lnTo>
                  <a:pt x="6111089" y="6299754"/>
                </a:lnTo>
                <a:lnTo>
                  <a:pt x="3845721" y="6299754"/>
                </a:lnTo>
                <a:cubicBezTo>
                  <a:pt x="3779202" y="6299754"/>
                  <a:pt x="3715408" y="6326162"/>
                  <a:pt x="3668372" y="6373169"/>
                </a:cubicBezTo>
                <a:lnTo>
                  <a:pt x="3181649" y="6859591"/>
                </a:lnTo>
                <a:lnTo>
                  <a:pt x="0" y="6859591"/>
                </a:lnTo>
                <a:close/>
              </a:path>
            </a:pathLst>
          </a:custGeom>
          <a:solidFill>
            <a:schemeClr val="tx2"/>
          </a:solidFill>
        </p:spPr>
        <p:txBody>
          <a:bodyPr wrap="square" anchor="ctr">
            <a:noAutofit/>
          </a:bodyPr>
          <a:lstStyle>
            <a:lvl1pPr algn="ctr">
              <a:buFontTx/>
              <a:buNone/>
              <a:defRPr>
                <a:latin typeface="+mn-lt"/>
              </a:defRPr>
            </a:lvl1pPr>
          </a:lstStyle>
          <a:p>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A858405-81C4-AC41-9C11-BCA00D3553BB}"/>
              </a:ext>
            </a:extLst>
          </p:cNvPr>
          <p:cNvSpPr>
            <a:spLocks noGrp="1"/>
          </p:cNvSpPr>
          <p:nvPr>
            <p:ph type="body" sz="quarter" idx="11"/>
          </p:nvPr>
        </p:nvSpPr>
        <p:spPr>
          <a:xfrm>
            <a:off x="818624" y="3118292"/>
            <a:ext cx="4403616" cy="338554"/>
          </a:xfrm>
          <a:prstGeom prst="rect">
            <a:avLst/>
          </a:prstGeom>
        </p:spPr>
        <p:txBody>
          <a:bodyPr anchor="t">
            <a:spAutoFit/>
          </a:bodyPr>
          <a:lstStyle>
            <a:lvl1pPr marL="0" indent="0">
              <a:buNone/>
              <a:defRPr sz="1600" b="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endParaRPr lang="en-US"/>
          </a:p>
        </p:txBody>
      </p:sp>
      <p:sp>
        <p:nvSpPr>
          <p:cNvPr id="7" name="Text Placeholder 6">
            <a:extLst>
              <a:ext uri="{FF2B5EF4-FFF2-40B4-BE49-F238E27FC236}">
                <a16:creationId xmlns:a16="http://schemas.microsoft.com/office/drawing/2014/main" id="{BD1C8562-49A2-F24B-A447-EF091B334DE4}"/>
              </a:ext>
            </a:extLst>
          </p:cNvPr>
          <p:cNvSpPr>
            <a:spLocks noGrp="1"/>
          </p:cNvSpPr>
          <p:nvPr>
            <p:ph type="body" sz="quarter" idx="12" hasCustomPrompt="1"/>
          </p:nvPr>
        </p:nvSpPr>
        <p:spPr>
          <a:xfrm>
            <a:off x="818624" y="1937940"/>
            <a:ext cx="4403616" cy="861774"/>
          </a:xfrm>
          <a:prstGeom prst="rect">
            <a:avLst/>
          </a:prstGeom>
        </p:spPr>
        <p:txBody>
          <a:bodyPr anchor="t">
            <a:spAutoFit/>
          </a:bodyPr>
          <a:lstStyle>
            <a:lvl1pPr marL="0" indent="0">
              <a:lnSpc>
                <a:spcPts val="2000"/>
              </a:lnSpc>
              <a:buNone/>
              <a:defRPr sz="180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
        <p:nvSpPr>
          <p:cNvPr id="8" name="Title 1">
            <a:extLst>
              <a:ext uri="{FF2B5EF4-FFF2-40B4-BE49-F238E27FC236}">
                <a16:creationId xmlns:a16="http://schemas.microsoft.com/office/drawing/2014/main" id="{AFB17C5A-5767-5A45-9BBD-48DB91DEAB6E}"/>
              </a:ext>
            </a:extLst>
          </p:cNvPr>
          <p:cNvSpPr>
            <a:spLocks noGrp="1"/>
          </p:cNvSpPr>
          <p:nvPr>
            <p:ph type="title" hasCustomPrompt="1"/>
          </p:nvPr>
        </p:nvSpPr>
        <p:spPr>
          <a:xfrm>
            <a:off x="818624" y="1371600"/>
            <a:ext cx="4403616" cy="515526"/>
          </a:xfrm>
          <a:prstGeom prst="rect">
            <a:avLst/>
          </a:prstGeom>
        </p:spPr>
        <p:txBody>
          <a:bodyPr anchor="t">
            <a:spAutoFit/>
          </a:bodyPr>
          <a:lstStyle>
            <a:lvl1pPr>
              <a:lnSpc>
                <a:spcPts val="3300"/>
              </a:lnSpc>
              <a:defRPr>
                <a:latin typeface="+mn-lt"/>
              </a:defRPr>
            </a:lvl1pPr>
          </a:lstStyle>
          <a:p>
            <a:r>
              <a:rPr lang="en-US"/>
              <a:t>Click to edit title</a:t>
            </a:r>
          </a:p>
        </p:txBody>
      </p:sp>
      <p:sp>
        <p:nvSpPr>
          <p:cNvPr id="15" name="Picture Placeholder 14">
            <a:extLst>
              <a:ext uri="{FF2B5EF4-FFF2-40B4-BE49-F238E27FC236}">
                <a16:creationId xmlns:a16="http://schemas.microsoft.com/office/drawing/2014/main" id="{15EBEED8-0383-FF44-8658-C85F500661B6}"/>
              </a:ext>
            </a:extLst>
          </p:cNvPr>
          <p:cNvSpPr>
            <a:spLocks noGrp="1" noChangeAspect="1"/>
          </p:cNvSpPr>
          <p:nvPr>
            <p:ph type="pic" sz="quarter" idx="13"/>
          </p:nvPr>
        </p:nvSpPr>
        <p:spPr>
          <a:xfrm>
            <a:off x="6080912" y="0"/>
            <a:ext cx="6111089" cy="6859909"/>
          </a:xfrm>
          <a:custGeom>
            <a:avLst/>
            <a:gdLst>
              <a:gd name="connsiteX0" fmla="*/ 0 w 6111089"/>
              <a:gd name="connsiteY0" fmla="*/ 0 h 6859909"/>
              <a:gd name="connsiteX1" fmla="*/ 6111089 w 6111089"/>
              <a:gd name="connsiteY1" fmla="*/ 0 h 6859909"/>
              <a:gd name="connsiteX2" fmla="*/ 6111089 w 6111089"/>
              <a:gd name="connsiteY2" fmla="*/ 6859909 h 6859909"/>
              <a:gd name="connsiteX3" fmla="*/ 2929503 w 6111089"/>
              <a:gd name="connsiteY3" fmla="*/ 6859909 h 6859909"/>
              <a:gd name="connsiteX4" fmla="*/ 2442526 w 6111089"/>
              <a:gd name="connsiteY4" fmla="*/ 6373232 h 6859909"/>
              <a:gd name="connsiteX5" fmla="*/ 2265559 w 6111089"/>
              <a:gd name="connsiteY5" fmla="*/ 6299436 h 6859909"/>
              <a:gd name="connsiteX6" fmla="*/ 0 w 6111089"/>
              <a:gd name="connsiteY6" fmla="*/ 6299436 h 685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1089" h="6859909">
                <a:moveTo>
                  <a:pt x="0" y="0"/>
                </a:moveTo>
                <a:lnTo>
                  <a:pt x="6111089" y="0"/>
                </a:lnTo>
                <a:lnTo>
                  <a:pt x="6111089" y="6859909"/>
                </a:lnTo>
                <a:lnTo>
                  <a:pt x="2929503" y="6859909"/>
                </a:lnTo>
                <a:lnTo>
                  <a:pt x="2442526" y="6373232"/>
                </a:lnTo>
                <a:cubicBezTo>
                  <a:pt x="2395420" y="6326156"/>
                  <a:pt x="2331762" y="6299436"/>
                  <a:pt x="2265559" y="6299436"/>
                </a:cubicBezTo>
                <a:lnTo>
                  <a:pt x="0" y="6299436"/>
                </a:lnTo>
                <a:close/>
              </a:path>
            </a:pathLst>
          </a:custGeom>
          <a:solidFill>
            <a:schemeClr val="tx2"/>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20875192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E95ADD2-9531-5747-9B12-B12FE72C191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25804"/>
          <a:stretch/>
        </p:blipFill>
        <p:spPr>
          <a:xfrm>
            <a:off x="6050441" y="1648237"/>
            <a:ext cx="6141559" cy="4358261"/>
          </a:xfrm>
          <a:prstGeom prst="rect">
            <a:avLst/>
          </a:prstGeom>
          <a:effectLst>
            <a:reflection blurRad="6350" stA="30000" endPos="7000" dir="5400000" sy="-100000" algn="bl" rotWithShape="0"/>
          </a:effectLst>
        </p:spPr>
      </p:pic>
      <p:sp>
        <p:nvSpPr>
          <p:cNvPr id="28" name="Picture Placeholder 7">
            <a:extLst>
              <a:ext uri="{FF2B5EF4-FFF2-40B4-BE49-F238E27FC236}">
                <a16:creationId xmlns:a16="http://schemas.microsoft.com/office/drawing/2014/main" id="{E0C8F099-B6B3-5D45-8DE4-4B25DE2B81D9}"/>
              </a:ext>
            </a:extLst>
          </p:cNvPr>
          <p:cNvSpPr>
            <a:spLocks noGrp="1"/>
          </p:cNvSpPr>
          <p:nvPr>
            <p:ph type="pic" sz="quarter" idx="10" hasCustomPrompt="1"/>
          </p:nvPr>
        </p:nvSpPr>
        <p:spPr>
          <a:xfrm>
            <a:off x="7212169" y="1936821"/>
            <a:ext cx="4979831" cy="3533106"/>
          </a:xfrm>
          <a:prstGeom prst="rect">
            <a:avLst/>
          </a:prstGeom>
        </p:spPr>
        <p:txBody>
          <a:bodyPr anchor="ctr"/>
          <a:lstStyle>
            <a:lvl1pPr marL="0" indent="0" algn="ctr">
              <a:buNone/>
              <a:defRPr sz="1500">
                <a:latin typeface="+mn-lt"/>
              </a:defRPr>
            </a:lvl1pPr>
          </a:lstStyle>
          <a:p>
            <a:r>
              <a:rPr lang="en-US"/>
              <a:t>Click to add screenshot</a:t>
            </a:r>
          </a:p>
        </p:txBody>
      </p:sp>
      <p:sp>
        <p:nvSpPr>
          <p:cNvPr id="14" name="Picture Placeholder 7">
            <a:extLst>
              <a:ext uri="{FF2B5EF4-FFF2-40B4-BE49-F238E27FC236}">
                <a16:creationId xmlns:a16="http://schemas.microsoft.com/office/drawing/2014/main" id="{F48FB4FD-D0AE-D646-BCF4-D30330B35EDE}"/>
              </a:ext>
            </a:extLst>
          </p:cNvPr>
          <p:cNvSpPr>
            <a:spLocks noGrp="1"/>
          </p:cNvSpPr>
          <p:nvPr>
            <p:ph type="pic" sz="quarter" idx="11" hasCustomPrompt="1"/>
          </p:nvPr>
        </p:nvSpPr>
        <p:spPr>
          <a:xfrm>
            <a:off x="7736259" y="402297"/>
            <a:ext cx="4073997" cy="1064553"/>
          </a:xfrm>
          <a:prstGeom prst="rect">
            <a:avLst/>
          </a:prstGeom>
        </p:spPr>
        <p:txBody>
          <a:bodyPr anchor="ctr"/>
          <a:lstStyle>
            <a:lvl1pPr marL="0" indent="0" algn="ctr">
              <a:buNone/>
              <a:defRPr sz="1500">
                <a:solidFill>
                  <a:schemeClr val="bg2"/>
                </a:solidFill>
                <a:latin typeface="+mn-lt"/>
              </a:defRPr>
            </a:lvl1pPr>
          </a:lstStyle>
          <a:p>
            <a:r>
              <a:rPr lang="en-US"/>
              <a:t>Click to add software logo </a:t>
            </a:r>
            <a:br>
              <a:rPr lang="en-US"/>
            </a:br>
            <a:r>
              <a:rPr lang="en-US"/>
              <a:t>(resize accordingly)</a:t>
            </a:r>
          </a:p>
        </p:txBody>
      </p:sp>
      <p:sp>
        <p:nvSpPr>
          <p:cNvPr id="18" name="Title 1">
            <a:extLst>
              <a:ext uri="{FF2B5EF4-FFF2-40B4-BE49-F238E27FC236}">
                <a16:creationId xmlns:a16="http://schemas.microsoft.com/office/drawing/2014/main" id="{F1311485-E971-8B46-99AB-01DBB0269FFD}"/>
              </a:ext>
            </a:extLst>
          </p:cNvPr>
          <p:cNvSpPr>
            <a:spLocks noGrp="1"/>
          </p:cNvSpPr>
          <p:nvPr>
            <p:ph type="title" hasCustomPrompt="1"/>
          </p:nvPr>
        </p:nvSpPr>
        <p:spPr>
          <a:xfrm>
            <a:off x="381744" y="329761"/>
            <a:ext cx="6450856" cy="515526"/>
          </a:xfrm>
          <a:prstGeom prst="rect">
            <a:avLst/>
          </a:prstGeom>
        </p:spPr>
        <p:txBody>
          <a:bodyPr wrap="square" anchor="t">
            <a:spAutoFit/>
          </a:bodyPr>
          <a:lstStyle>
            <a:lvl1pPr>
              <a:lnSpc>
                <a:spcPts val="3300"/>
              </a:lnSpc>
              <a:defRPr>
                <a:latin typeface="+mn-lt"/>
              </a:defRPr>
            </a:lvl1pPr>
          </a:lstStyle>
          <a:p>
            <a:r>
              <a:rPr lang="en-US"/>
              <a:t>Click to edit title</a:t>
            </a:r>
          </a:p>
        </p:txBody>
      </p:sp>
      <p:sp>
        <p:nvSpPr>
          <p:cNvPr id="20" name="Text Placeholder 6">
            <a:extLst>
              <a:ext uri="{FF2B5EF4-FFF2-40B4-BE49-F238E27FC236}">
                <a16:creationId xmlns:a16="http://schemas.microsoft.com/office/drawing/2014/main" id="{0A7CD027-56DB-BB4D-B59B-CA8F22F8796F}"/>
              </a:ext>
            </a:extLst>
          </p:cNvPr>
          <p:cNvSpPr>
            <a:spLocks noGrp="1"/>
          </p:cNvSpPr>
          <p:nvPr>
            <p:ph type="body" sz="quarter" idx="16" hasCustomPrompt="1"/>
          </p:nvPr>
        </p:nvSpPr>
        <p:spPr>
          <a:xfrm>
            <a:off x="381744" y="904554"/>
            <a:ext cx="6450856" cy="605294"/>
          </a:xfrm>
          <a:prstGeom prst="rect">
            <a:avLst/>
          </a:prstGeom>
        </p:spPr>
        <p:txBody>
          <a:bodyPr wrap="square" anchor="t">
            <a:spAutoFit/>
          </a:bodyPr>
          <a:lstStyle>
            <a:lvl1pPr marL="0" indent="0">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
        <p:nvSpPr>
          <p:cNvPr id="8" name="Text Placeholder 2">
            <a:extLst>
              <a:ext uri="{FF2B5EF4-FFF2-40B4-BE49-F238E27FC236}">
                <a16:creationId xmlns:a16="http://schemas.microsoft.com/office/drawing/2014/main" id="{708FE048-CFD3-E741-8350-02DD2F99F4C3}"/>
              </a:ext>
            </a:extLst>
          </p:cNvPr>
          <p:cNvSpPr>
            <a:spLocks noGrp="1"/>
          </p:cNvSpPr>
          <p:nvPr>
            <p:ph type="body" sz="quarter" idx="17"/>
          </p:nvPr>
        </p:nvSpPr>
        <p:spPr>
          <a:xfrm>
            <a:off x="381000" y="1787525"/>
            <a:ext cx="6450857" cy="1641475"/>
          </a:xfrm>
          <a:prstGeom prst="rect">
            <a:avLst/>
          </a:prstGeom>
        </p:spPr>
        <p:txBody>
          <a:bodyPr wrap="square">
            <a:spAutoFit/>
          </a:bodyPr>
          <a:lstStyle>
            <a:lvl1pPr marL="174625" indent="-174625">
              <a:buClr>
                <a:schemeClr val="bg2"/>
              </a:buClr>
              <a:buFont typeface="Arial" panose="020B0604020202020204" pitchFamily="34" charset="0"/>
              <a:buChar char="•"/>
              <a:tabLst/>
              <a:defRPr>
                <a:solidFill>
                  <a:schemeClr val="bg2"/>
                </a:solidFill>
                <a:latin typeface="+mn-lt"/>
              </a:defRPr>
            </a:lvl1pPr>
            <a:lvl2pPr marL="342900" indent="-168275">
              <a:buClr>
                <a:schemeClr val="bg2"/>
              </a:buClr>
              <a:buSzPct val="100000"/>
              <a:buFont typeface="Arial" panose="020B0604020202020204" pitchFamily="34" charset="0"/>
              <a:buChar char="•"/>
              <a:tabLst/>
              <a:defRPr>
                <a:solidFill>
                  <a:schemeClr val="bg2"/>
                </a:solidFill>
                <a:latin typeface="+mn-lt"/>
              </a:defRPr>
            </a:lvl2pPr>
            <a:lvl3pPr marL="460375" indent="-117475">
              <a:buClr>
                <a:schemeClr val="bg2"/>
              </a:buClr>
              <a:buSzPct val="100000"/>
              <a:buFont typeface="Arial" panose="020B0604020202020204" pitchFamily="34" charset="0"/>
              <a:buChar char="•"/>
              <a:tabLst/>
              <a:defRPr>
                <a:solidFill>
                  <a:schemeClr val="bg2"/>
                </a:solidFill>
                <a:latin typeface="+mn-lt"/>
              </a:defRPr>
            </a:lvl3pPr>
            <a:lvl4pPr marL="576263" indent="-115888">
              <a:buClr>
                <a:schemeClr val="bg2"/>
              </a:buClr>
              <a:buFont typeface="Arial" panose="020B0604020202020204" pitchFamily="34" charset="0"/>
              <a:buChar char="•"/>
              <a:tabLst/>
              <a:defRPr>
                <a:solidFill>
                  <a:schemeClr val="bg2"/>
                </a:solidFill>
                <a:latin typeface="+mn-lt"/>
              </a:defRPr>
            </a:lvl4pPr>
            <a:lvl5pPr marL="687388" indent="-111125">
              <a:buClr>
                <a:schemeClr val="bg2"/>
              </a:buClr>
              <a:buFont typeface="Arial" panose="020B0604020202020204" pitchFamily="34" charset="0"/>
              <a:buChar char="•"/>
              <a:tabLst/>
              <a:defRPr>
                <a:solidFill>
                  <a:schemeClr val="bg2"/>
                </a:solidFill>
                <a:latin typeface="+mn-lt"/>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63365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A">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2CD5DE88-6F23-6849-8D07-BF52CEDB3801}"/>
              </a:ext>
            </a:extLst>
          </p:cNvPr>
          <p:cNvSpPr>
            <a:spLocks noGrp="1"/>
          </p:cNvSpPr>
          <p:nvPr>
            <p:ph type="body" sz="quarter" idx="13" hasCustomPrompt="1"/>
          </p:nvPr>
        </p:nvSpPr>
        <p:spPr>
          <a:xfrm>
            <a:off x="8256337" y="2857196"/>
            <a:ext cx="3553919" cy="1631216"/>
          </a:xfrm>
          <a:prstGeom prst="rect">
            <a:avLst/>
          </a:prstGeom>
        </p:spPr>
        <p:txBody>
          <a:bodyPr anchor="ctr">
            <a:spAutoFit/>
          </a:bodyPr>
          <a:lstStyle>
            <a:lvl1pPr marL="0" indent="0" algn="ctr">
              <a:buClr>
                <a:schemeClr val="tx1"/>
              </a:buClr>
              <a:buFont typeface="Arial" panose="020B0604020202020204" pitchFamily="34" charset="0"/>
              <a:buNone/>
              <a:tabLst/>
              <a:defRPr sz="2000" b="1">
                <a:solidFill>
                  <a:schemeClr val="accent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here to add a slide takeaway or call to action. You may change the color of this text to match the content when necessary.</a:t>
            </a:r>
          </a:p>
        </p:txBody>
      </p:sp>
      <p:sp>
        <p:nvSpPr>
          <p:cNvPr id="12" name="Title 1">
            <a:extLst>
              <a:ext uri="{FF2B5EF4-FFF2-40B4-BE49-F238E27FC236}">
                <a16:creationId xmlns:a16="http://schemas.microsoft.com/office/drawing/2014/main" id="{8860173B-CB5E-1D4A-9ADA-024288FA5F2E}"/>
              </a:ext>
            </a:extLst>
          </p:cNvPr>
          <p:cNvSpPr>
            <a:spLocks noGrp="1"/>
          </p:cNvSpPr>
          <p:nvPr>
            <p:ph type="title" hasCustomPrompt="1"/>
          </p:nvPr>
        </p:nvSpPr>
        <p:spPr>
          <a:xfrm>
            <a:off x="381744" y="329761"/>
            <a:ext cx="11428510" cy="515526"/>
          </a:xfrm>
          <a:prstGeom prst="rect">
            <a:avLst/>
          </a:prstGeom>
        </p:spPr>
        <p:txBody>
          <a:bodyPr anchor="t">
            <a:spAutoFit/>
          </a:bodyPr>
          <a:lstStyle>
            <a:lvl1pPr>
              <a:lnSpc>
                <a:spcPts val="3300"/>
              </a:lnSpc>
              <a:defRPr>
                <a:latin typeface="+mn-lt"/>
              </a:defRPr>
            </a:lvl1pPr>
          </a:lstStyle>
          <a:p>
            <a:r>
              <a:rPr lang="en-US"/>
              <a:t>Click to edit title</a:t>
            </a:r>
          </a:p>
        </p:txBody>
      </p:sp>
      <p:sp>
        <p:nvSpPr>
          <p:cNvPr id="13" name="Text Placeholder 6">
            <a:extLst>
              <a:ext uri="{FF2B5EF4-FFF2-40B4-BE49-F238E27FC236}">
                <a16:creationId xmlns:a16="http://schemas.microsoft.com/office/drawing/2014/main" id="{727A9276-972C-C645-BA60-8DBF0320365C}"/>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
        <p:nvSpPr>
          <p:cNvPr id="6" name="Text Placeholder 2">
            <a:extLst>
              <a:ext uri="{FF2B5EF4-FFF2-40B4-BE49-F238E27FC236}">
                <a16:creationId xmlns:a16="http://schemas.microsoft.com/office/drawing/2014/main" id="{3D09E183-B94F-7F41-861F-8867F5F2CD18}"/>
              </a:ext>
            </a:extLst>
          </p:cNvPr>
          <p:cNvSpPr>
            <a:spLocks noGrp="1"/>
          </p:cNvSpPr>
          <p:nvPr>
            <p:ph type="body" sz="quarter" idx="17"/>
          </p:nvPr>
        </p:nvSpPr>
        <p:spPr>
          <a:xfrm>
            <a:off x="381000" y="1787525"/>
            <a:ext cx="7385613" cy="1641475"/>
          </a:xfrm>
          <a:prstGeom prst="rect">
            <a:avLst/>
          </a:prstGeom>
        </p:spPr>
        <p:txBody>
          <a:bodyPr wrap="square">
            <a:spAutoFit/>
          </a:bodyPr>
          <a:lstStyle>
            <a:lvl1pPr marL="174625" indent="-174625">
              <a:buClr>
                <a:schemeClr val="bg2"/>
              </a:buClr>
              <a:buFont typeface="Arial" panose="020B0604020202020204" pitchFamily="34" charset="0"/>
              <a:buChar char="•"/>
              <a:tabLst/>
              <a:defRPr>
                <a:solidFill>
                  <a:schemeClr val="bg2"/>
                </a:solidFill>
                <a:latin typeface="+mn-lt"/>
              </a:defRPr>
            </a:lvl1pPr>
            <a:lvl2pPr marL="342900" indent="-168275">
              <a:buClr>
                <a:schemeClr val="bg2"/>
              </a:buClr>
              <a:buSzPct val="100000"/>
              <a:buFont typeface="Arial" panose="020B0604020202020204" pitchFamily="34" charset="0"/>
              <a:buChar char="•"/>
              <a:tabLst/>
              <a:defRPr>
                <a:solidFill>
                  <a:schemeClr val="bg2"/>
                </a:solidFill>
                <a:latin typeface="+mn-lt"/>
              </a:defRPr>
            </a:lvl2pPr>
            <a:lvl3pPr marL="460375" indent="-117475">
              <a:buClr>
                <a:schemeClr val="bg2"/>
              </a:buClr>
              <a:buSzPct val="100000"/>
              <a:buFont typeface="Arial" panose="020B0604020202020204" pitchFamily="34" charset="0"/>
              <a:buChar char="•"/>
              <a:tabLst/>
              <a:defRPr>
                <a:solidFill>
                  <a:schemeClr val="bg2"/>
                </a:solidFill>
                <a:latin typeface="+mn-lt"/>
              </a:defRPr>
            </a:lvl3pPr>
            <a:lvl4pPr marL="576263" indent="-115888">
              <a:buClr>
                <a:schemeClr val="bg2"/>
              </a:buClr>
              <a:buFont typeface="Arial" panose="020B0604020202020204" pitchFamily="34" charset="0"/>
              <a:buChar char="•"/>
              <a:tabLst/>
              <a:defRPr>
                <a:solidFill>
                  <a:schemeClr val="bg2"/>
                </a:solidFill>
                <a:latin typeface="+mn-lt"/>
              </a:defRPr>
            </a:lvl4pPr>
            <a:lvl5pPr marL="687388" indent="-111125">
              <a:buClr>
                <a:schemeClr val="bg2"/>
              </a:buClr>
              <a:buFont typeface="Arial" panose="020B0604020202020204" pitchFamily="34" charset="0"/>
              <a:buChar char="•"/>
              <a:tabLst/>
              <a:defRPr>
                <a:solidFill>
                  <a:schemeClr val="bg2"/>
                </a:solidFill>
                <a:latin typeface="+mn-lt"/>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23193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87F1DF64-4066-3F49-A16F-64458FBEAE2A}"/>
              </a:ext>
            </a:extLst>
          </p:cNvPr>
          <p:cNvSpPr>
            <a:spLocks noGrp="1"/>
          </p:cNvSpPr>
          <p:nvPr>
            <p:ph type="title" hasCustomPrompt="1"/>
          </p:nvPr>
        </p:nvSpPr>
        <p:spPr>
          <a:xfrm>
            <a:off x="1458728" y="1943015"/>
            <a:ext cx="9274545" cy="1374735"/>
          </a:xfrm>
          <a:prstGeom prst="rect">
            <a:avLst/>
          </a:prstGeom>
        </p:spPr>
        <p:txBody>
          <a:bodyPr wrap="square" anchor="ctr">
            <a:spAutoFit/>
          </a:bodyPr>
          <a:lstStyle>
            <a:lvl1pPr algn="ctr">
              <a:lnSpc>
                <a:spcPts val="4999"/>
              </a:lnSpc>
              <a:defRPr sz="4999">
                <a:solidFill>
                  <a:schemeClr val="bg1"/>
                </a:solidFill>
                <a:latin typeface="+mj-lt"/>
              </a:defRPr>
            </a:lvl1pPr>
          </a:lstStyle>
          <a:p>
            <a:r>
              <a:rPr lang="en-US"/>
              <a:t>Click to edit title, keep in sentence case</a:t>
            </a:r>
          </a:p>
        </p:txBody>
      </p:sp>
      <p:sp>
        <p:nvSpPr>
          <p:cNvPr id="10" name="Text Placeholder 11">
            <a:extLst>
              <a:ext uri="{FF2B5EF4-FFF2-40B4-BE49-F238E27FC236}">
                <a16:creationId xmlns:a16="http://schemas.microsoft.com/office/drawing/2014/main" id="{A51F2E62-C1C3-EE4E-83A0-0491D4DBCFD4}"/>
              </a:ext>
            </a:extLst>
          </p:cNvPr>
          <p:cNvSpPr>
            <a:spLocks noGrp="1"/>
          </p:cNvSpPr>
          <p:nvPr>
            <p:ph type="body" sz="quarter" idx="10" hasCustomPrompt="1"/>
          </p:nvPr>
        </p:nvSpPr>
        <p:spPr>
          <a:xfrm>
            <a:off x="2801708" y="3592753"/>
            <a:ext cx="6588584" cy="307777"/>
          </a:xfrm>
          <a:prstGeom prst="rect">
            <a:avLst/>
          </a:prstGeom>
        </p:spPr>
        <p:txBody>
          <a:bodyPr anchor="t">
            <a:spAutoFit/>
          </a:bodyPr>
          <a:lstStyle>
            <a:lvl1pPr marL="0" marR="0" indent="0" algn="ctr" defTabSz="457109" rtl="0" eaLnBrk="1" fontAlgn="base" latinLnBrk="0" hangingPunct="1">
              <a:lnSpc>
                <a:spcPct val="100000"/>
              </a:lnSpc>
              <a:spcBef>
                <a:spcPts val="0"/>
              </a:spcBef>
              <a:spcAft>
                <a:spcPts val="800"/>
              </a:spcAft>
              <a:buClr>
                <a:srgbClr val="BB2332"/>
              </a:buClr>
              <a:buSzTx/>
              <a:buFont typeface="Wingdings" charset="2"/>
              <a:buNone/>
              <a:tabLst/>
              <a:defRPr lang="en-US" sz="1400" baseline="0" dirty="0">
                <a:solidFill>
                  <a:schemeClr val="bg1"/>
                </a:solidFill>
                <a:latin typeface="+mj-lt"/>
              </a:defRPr>
            </a:lvl1pPr>
            <a:lvl2pPr marL="768178" indent="0" algn="r">
              <a:buNone/>
              <a:defRPr/>
            </a:lvl2pPr>
            <a:lvl3pPr marL="1377641" indent="0" algn="r">
              <a:buNone/>
              <a:defRPr/>
            </a:lvl3pPr>
            <a:lvl4pPr marL="1828389" indent="0" algn="r">
              <a:buNone/>
              <a:defRPr/>
            </a:lvl4pPr>
            <a:lvl5pPr marL="2437851" indent="0" algn="r">
              <a:buNone/>
              <a:defRPr/>
            </a:lvl5pPr>
          </a:lstStyle>
          <a:p>
            <a:pPr lvl="0"/>
            <a:r>
              <a:rPr lang="en-US"/>
              <a:t>FIRST LASTNAME  •  TITLE GOES HERE  •  XX•XX•XX</a:t>
            </a:r>
          </a:p>
        </p:txBody>
      </p:sp>
      <p:pic>
        <p:nvPicPr>
          <p:cNvPr id="9" name="Picture 8">
            <a:extLst>
              <a:ext uri="{FF2B5EF4-FFF2-40B4-BE49-F238E27FC236}">
                <a16:creationId xmlns:a16="http://schemas.microsoft.com/office/drawing/2014/main" id="{C9CF03C0-4C0C-B640-B5D5-8054F27AD417}"/>
              </a:ext>
            </a:extLst>
          </p:cNvPr>
          <p:cNvPicPr>
            <a:picLocks noChangeAspect="1"/>
          </p:cNvPicPr>
          <p:nvPr userDrawn="1"/>
        </p:nvPicPr>
        <p:blipFill>
          <a:blip r:embed="rId3"/>
          <a:stretch>
            <a:fillRect/>
          </a:stretch>
        </p:blipFill>
        <p:spPr>
          <a:xfrm>
            <a:off x="4859937" y="5750237"/>
            <a:ext cx="2295144" cy="174536"/>
          </a:xfrm>
          <a:prstGeom prst="rect">
            <a:avLst/>
          </a:prstGeom>
        </p:spPr>
      </p:pic>
      <p:pic>
        <p:nvPicPr>
          <p:cNvPr id="3" name="Picture 2" descr="Logo&#10;&#10;Description automatically generated">
            <a:extLst>
              <a:ext uri="{FF2B5EF4-FFF2-40B4-BE49-F238E27FC236}">
                <a16:creationId xmlns:a16="http://schemas.microsoft.com/office/drawing/2014/main" id="{F0CF94D4-D2AC-C84F-94A8-FDEF34190240}"/>
              </a:ext>
            </a:extLst>
          </p:cNvPr>
          <p:cNvPicPr>
            <a:picLocks noChangeAspect="1"/>
          </p:cNvPicPr>
          <p:nvPr userDrawn="1"/>
        </p:nvPicPr>
        <p:blipFill>
          <a:blip r:embed="rId4"/>
          <a:stretch>
            <a:fillRect/>
          </a:stretch>
        </p:blipFill>
        <p:spPr>
          <a:xfrm>
            <a:off x="4589567" y="4786036"/>
            <a:ext cx="2835885" cy="964201"/>
          </a:xfrm>
          <a:prstGeom prst="rect">
            <a:avLst/>
          </a:prstGeom>
        </p:spPr>
      </p:pic>
    </p:spTree>
    <p:extLst>
      <p:ext uri="{BB962C8B-B14F-4D97-AF65-F5344CB8AC3E}">
        <p14:creationId xmlns:p14="http://schemas.microsoft.com/office/powerpoint/2010/main" val="141464045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B">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9B03CDE-AAF3-4E43-8B0A-D1F5E04F0AF9}"/>
              </a:ext>
            </a:extLst>
          </p:cNvPr>
          <p:cNvSpPr>
            <a:spLocks noGrp="1"/>
          </p:cNvSpPr>
          <p:nvPr>
            <p:ph type="body" sz="quarter" idx="15"/>
          </p:nvPr>
        </p:nvSpPr>
        <p:spPr>
          <a:xfrm>
            <a:off x="381744" y="2340077"/>
            <a:ext cx="5566772" cy="338554"/>
          </a:xfrm>
          <a:prstGeom prst="rect">
            <a:avLst/>
          </a:prstGeom>
        </p:spPr>
        <p:txBody>
          <a:bodyPr numCol="1" anchor="t">
            <a:spAutoFit/>
          </a:bodyPr>
          <a:lstStyle>
            <a:lvl1pPr marL="0" indent="0">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4" name="Text Placeholder 13">
            <a:extLst>
              <a:ext uri="{FF2B5EF4-FFF2-40B4-BE49-F238E27FC236}">
                <a16:creationId xmlns:a16="http://schemas.microsoft.com/office/drawing/2014/main" id="{5819DBE5-E46E-9846-86F9-0CA51DF2D56D}"/>
              </a:ext>
            </a:extLst>
          </p:cNvPr>
          <p:cNvSpPr>
            <a:spLocks noGrp="1"/>
          </p:cNvSpPr>
          <p:nvPr>
            <p:ph type="body" sz="quarter" idx="16"/>
          </p:nvPr>
        </p:nvSpPr>
        <p:spPr>
          <a:xfrm>
            <a:off x="381744" y="1598576"/>
            <a:ext cx="5566772" cy="477500"/>
          </a:xfrm>
          <a:prstGeom prst="snip2DiagRect">
            <a:avLst/>
          </a:prstGeom>
          <a:gradFill>
            <a:gsLst>
              <a:gs pos="0">
                <a:schemeClr val="accent1"/>
              </a:gs>
              <a:gs pos="100000">
                <a:schemeClr val="accent2"/>
              </a:gs>
            </a:gsLst>
            <a:lin ang="2700000" scaled="0"/>
          </a:gradFill>
        </p:spPr>
        <p:txBody>
          <a:bodyPr anchor="t">
            <a:spAutoFit/>
          </a:bodyPr>
          <a:lstStyle>
            <a:lvl1pPr marL="0" indent="0" algn="ctr">
              <a:buNone/>
              <a:tabLst/>
              <a:defRPr>
                <a:solidFill>
                  <a:schemeClr val="bg1"/>
                </a:solidFill>
                <a:latin typeface="+mn-lt"/>
              </a:defRPr>
            </a:lvl1pPr>
            <a:lvl2pPr>
              <a:buFont typeface="Arial" panose="020B0604020202020204" pitchFamily="34" charset="0"/>
              <a:buNone/>
              <a:defRPr/>
            </a:lvl2pPr>
            <a:lvl3pPr>
              <a:buNone/>
              <a:defRPr/>
            </a:lvl3pPr>
            <a:lvl4pPr>
              <a:buNone/>
              <a:defRPr/>
            </a:lvl4pPr>
            <a:lvl5pPr>
              <a:buNone/>
              <a:defRPr/>
            </a:lvl5pPr>
          </a:lstStyle>
          <a:p>
            <a:pPr lvl="0"/>
            <a:r>
              <a:rPr lang="en-US"/>
              <a:t>Click to edit</a:t>
            </a:r>
          </a:p>
        </p:txBody>
      </p:sp>
      <p:sp>
        <p:nvSpPr>
          <p:cNvPr id="15" name="Text Placeholder 13">
            <a:extLst>
              <a:ext uri="{FF2B5EF4-FFF2-40B4-BE49-F238E27FC236}">
                <a16:creationId xmlns:a16="http://schemas.microsoft.com/office/drawing/2014/main" id="{8E7431A6-E91F-8D4B-A26E-8ED432D11CF4}"/>
              </a:ext>
            </a:extLst>
          </p:cNvPr>
          <p:cNvSpPr>
            <a:spLocks noGrp="1"/>
          </p:cNvSpPr>
          <p:nvPr>
            <p:ph type="body" sz="quarter" idx="17"/>
          </p:nvPr>
        </p:nvSpPr>
        <p:spPr>
          <a:xfrm>
            <a:off x="6271499" y="1598576"/>
            <a:ext cx="5566772" cy="477500"/>
          </a:xfrm>
          <a:prstGeom prst="snip2DiagRect">
            <a:avLst/>
          </a:prstGeom>
          <a:gradFill flip="none" rotWithShape="1">
            <a:gsLst>
              <a:gs pos="0">
                <a:schemeClr val="accent4"/>
              </a:gs>
              <a:gs pos="100000">
                <a:schemeClr val="accent2"/>
              </a:gs>
            </a:gsLst>
            <a:lin ang="10800000" scaled="1"/>
            <a:tileRect/>
          </a:gradFill>
        </p:spPr>
        <p:txBody>
          <a:bodyPr anchor="t">
            <a:spAutoFit/>
          </a:bodyPr>
          <a:lstStyle>
            <a:lvl1pPr marL="0" indent="0" algn="ctr">
              <a:buNone/>
              <a:tabLst/>
              <a:defRPr>
                <a:solidFill>
                  <a:schemeClr val="bg1"/>
                </a:solidFill>
                <a:latin typeface="+mn-lt"/>
              </a:defRPr>
            </a:lvl1pPr>
            <a:lvl2pPr>
              <a:buFont typeface="Arial" panose="020B0604020202020204" pitchFamily="34" charset="0"/>
              <a:buNone/>
              <a:defRPr/>
            </a:lvl2pPr>
            <a:lvl3pPr>
              <a:buNone/>
              <a:defRPr/>
            </a:lvl3pPr>
            <a:lvl4pPr>
              <a:buNone/>
              <a:defRPr/>
            </a:lvl4pPr>
            <a:lvl5pPr>
              <a:buNone/>
              <a:defRPr/>
            </a:lvl5pPr>
          </a:lstStyle>
          <a:p>
            <a:pPr lvl="0"/>
            <a:r>
              <a:rPr lang="en-US"/>
              <a:t>Click to edit</a:t>
            </a:r>
          </a:p>
        </p:txBody>
      </p:sp>
      <p:sp>
        <p:nvSpPr>
          <p:cNvPr id="16" name="Text Placeholder 2">
            <a:extLst>
              <a:ext uri="{FF2B5EF4-FFF2-40B4-BE49-F238E27FC236}">
                <a16:creationId xmlns:a16="http://schemas.microsoft.com/office/drawing/2014/main" id="{C16CEDBA-A154-F94C-9DC8-169B9D3A127C}"/>
              </a:ext>
            </a:extLst>
          </p:cNvPr>
          <p:cNvSpPr>
            <a:spLocks noGrp="1"/>
          </p:cNvSpPr>
          <p:nvPr>
            <p:ph type="body" sz="quarter" idx="18"/>
          </p:nvPr>
        </p:nvSpPr>
        <p:spPr>
          <a:xfrm>
            <a:off x="6271498" y="2340077"/>
            <a:ext cx="5566772" cy="338554"/>
          </a:xfrm>
          <a:prstGeom prst="rect">
            <a:avLst/>
          </a:prstGeom>
        </p:spPr>
        <p:txBody>
          <a:bodyPr numCol="1" anchor="t">
            <a:spAutoFit/>
          </a:bodyPr>
          <a:lstStyle>
            <a:lvl1pPr marL="0" indent="0">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1" name="Title 1">
            <a:extLst>
              <a:ext uri="{FF2B5EF4-FFF2-40B4-BE49-F238E27FC236}">
                <a16:creationId xmlns:a16="http://schemas.microsoft.com/office/drawing/2014/main" id="{E2D5187E-872D-654C-99C9-81FA1FF551AC}"/>
              </a:ext>
            </a:extLst>
          </p:cNvPr>
          <p:cNvSpPr>
            <a:spLocks noGrp="1"/>
          </p:cNvSpPr>
          <p:nvPr>
            <p:ph type="title" hasCustomPrompt="1"/>
          </p:nvPr>
        </p:nvSpPr>
        <p:spPr>
          <a:xfrm>
            <a:off x="381744" y="329761"/>
            <a:ext cx="11428510" cy="515526"/>
          </a:xfrm>
          <a:prstGeom prst="rect">
            <a:avLst/>
          </a:prstGeom>
        </p:spPr>
        <p:txBody>
          <a:bodyPr anchor="t">
            <a:spAutoFit/>
          </a:bodyPr>
          <a:lstStyle>
            <a:lvl1pPr>
              <a:lnSpc>
                <a:spcPts val="3300"/>
              </a:lnSpc>
              <a:defRPr>
                <a:latin typeface="+mn-lt"/>
              </a:defRPr>
            </a:lvl1pPr>
          </a:lstStyle>
          <a:p>
            <a:r>
              <a:rPr lang="en-US"/>
              <a:t>Click to edit title</a:t>
            </a:r>
          </a:p>
        </p:txBody>
      </p:sp>
      <p:sp>
        <p:nvSpPr>
          <p:cNvPr id="12" name="Text Placeholder 6">
            <a:extLst>
              <a:ext uri="{FF2B5EF4-FFF2-40B4-BE49-F238E27FC236}">
                <a16:creationId xmlns:a16="http://schemas.microsoft.com/office/drawing/2014/main" id="{F82E6DFE-44A3-4947-BAA1-D25D7D55FFE3}"/>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106505202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C">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2558F1A-467A-E046-99BD-448C8AEA8EB6}"/>
              </a:ext>
            </a:extLst>
          </p:cNvPr>
          <p:cNvSpPr>
            <a:spLocks noGrp="1" noChangeAspect="1"/>
          </p:cNvSpPr>
          <p:nvPr>
            <p:ph type="pic" sz="quarter" idx="10"/>
          </p:nvPr>
        </p:nvSpPr>
        <p:spPr>
          <a:xfrm>
            <a:off x="0" y="0"/>
            <a:ext cx="12192001" cy="3429000"/>
          </a:xfrm>
          <a:custGeom>
            <a:avLst/>
            <a:gdLst>
              <a:gd name="connsiteX0" fmla="*/ 0 w 12192001"/>
              <a:gd name="connsiteY0" fmla="*/ 0 h 3429000"/>
              <a:gd name="connsiteX1" fmla="*/ 12192001 w 12192001"/>
              <a:gd name="connsiteY1" fmla="*/ 0 h 3429000"/>
              <a:gd name="connsiteX2" fmla="*/ 12192001 w 12192001"/>
              <a:gd name="connsiteY2" fmla="*/ 1969774 h 3429000"/>
              <a:gd name="connsiteX3" fmla="*/ 10861994 w 12192001"/>
              <a:gd name="connsiteY3" fmla="*/ 3299954 h 3429000"/>
              <a:gd name="connsiteX4" fmla="*/ 10845304 w 12192001"/>
              <a:gd name="connsiteY4" fmla="*/ 3315124 h 3429000"/>
              <a:gd name="connsiteX5" fmla="*/ 10804231 w 12192001"/>
              <a:gd name="connsiteY5" fmla="*/ 3344329 h 3429000"/>
              <a:gd name="connsiteX6" fmla="*/ 10777307 w 12192001"/>
              <a:gd name="connsiteY6" fmla="*/ 3361022 h 3429000"/>
              <a:gd name="connsiteX7" fmla="*/ 10699891 w 12192001"/>
              <a:gd name="connsiteY7" fmla="*/ 3396296 h 3429000"/>
              <a:gd name="connsiteX8" fmla="*/ 10624783 w 12192001"/>
              <a:gd name="connsiteY8" fmla="*/ 3419385 h 3429000"/>
              <a:gd name="connsiteX9" fmla="*/ 10574531 w 12192001"/>
              <a:gd name="connsiteY9" fmla="*/ 3428342 h 3429000"/>
              <a:gd name="connsiteX10" fmla="*/ 10561505 w 12192001"/>
              <a:gd name="connsiteY10" fmla="*/ 3429000 h 3429000"/>
              <a:gd name="connsiteX11" fmla="*/ 0 w 12192001"/>
              <a:gd name="connsiteY11"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3429000">
                <a:moveTo>
                  <a:pt x="0" y="0"/>
                </a:moveTo>
                <a:lnTo>
                  <a:pt x="12192001" y="0"/>
                </a:lnTo>
                <a:lnTo>
                  <a:pt x="12192001" y="1969774"/>
                </a:lnTo>
                <a:lnTo>
                  <a:pt x="10861994" y="3299954"/>
                </a:lnTo>
                <a:lnTo>
                  <a:pt x="10845304" y="3315124"/>
                </a:lnTo>
                <a:lnTo>
                  <a:pt x="10804231" y="3344329"/>
                </a:lnTo>
                <a:lnTo>
                  <a:pt x="10777307" y="3361022"/>
                </a:lnTo>
                <a:cubicBezTo>
                  <a:pt x="10752404" y="3374357"/>
                  <a:pt x="10726557" y="3386157"/>
                  <a:pt x="10699891" y="3396296"/>
                </a:cubicBezTo>
                <a:lnTo>
                  <a:pt x="10624783" y="3419385"/>
                </a:lnTo>
                <a:lnTo>
                  <a:pt x="10574531" y="3428342"/>
                </a:lnTo>
                <a:lnTo>
                  <a:pt x="10561505" y="3429000"/>
                </a:lnTo>
                <a:lnTo>
                  <a:pt x="0" y="3429000"/>
                </a:lnTo>
                <a:close/>
              </a:path>
            </a:pathLst>
          </a:custGeom>
          <a:solidFill>
            <a:schemeClr val="tx2"/>
          </a:solidFill>
        </p:spPr>
        <p:txBody>
          <a:bodyPr wrap="square" anchor="ctr">
            <a:noAutofit/>
          </a:bodyPr>
          <a:lstStyle>
            <a:lvl1pPr marL="0" indent="0" algn="ctr">
              <a:buNone/>
              <a:defRPr>
                <a:latin typeface="+mn-lt"/>
              </a:defRPr>
            </a:lvl1pPr>
          </a:lstStyle>
          <a:p>
            <a:endParaRPr lang="en-US"/>
          </a:p>
        </p:txBody>
      </p:sp>
      <p:sp>
        <p:nvSpPr>
          <p:cNvPr id="8" name="Title 1">
            <a:extLst>
              <a:ext uri="{FF2B5EF4-FFF2-40B4-BE49-F238E27FC236}">
                <a16:creationId xmlns:a16="http://schemas.microsoft.com/office/drawing/2014/main" id="{1527AEE6-A4F6-E84A-B6E8-C2D530F28094}"/>
              </a:ext>
            </a:extLst>
          </p:cNvPr>
          <p:cNvSpPr>
            <a:spLocks noGrp="1"/>
          </p:cNvSpPr>
          <p:nvPr>
            <p:ph type="title" hasCustomPrompt="1"/>
          </p:nvPr>
        </p:nvSpPr>
        <p:spPr>
          <a:xfrm>
            <a:off x="381745" y="4566355"/>
            <a:ext cx="4495686" cy="515526"/>
          </a:xfrm>
          <a:prstGeom prst="rect">
            <a:avLst/>
          </a:prstGeom>
        </p:spPr>
        <p:txBody>
          <a:bodyPr anchor="ctr">
            <a:spAutoFit/>
          </a:bodyPr>
          <a:lstStyle>
            <a:lvl1pPr algn="r">
              <a:lnSpc>
                <a:spcPts val="3300"/>
              </a:lnSpc>
              <a:defRPr sz="3000" b="1">
                <a:solidFill>
                  <a:schemeClr val="tx1"/>
                </a:solidFill>
                <a:latin typeface="+mn-lt"/>
              </a:defRPr>
            </a:lvl1pPr>
          </a:lstStyle>
          <a:p>
            <a:r>
              <a:rPr lang="en-US"/>
              <a:t>Click to edit title</a:t>
            </a:r>
          </a:p>
        </p:txBody>
      </p:sp>
      <p:sp>
        <p:nvSpPr>
          <p:cNvPr id="12" name="Text Placeholder 6">
            <a:extLst>
              <a:ext uri="{FF2B5EF4-FFF2-40B4-BE49-F238E27FC236}">
                <a16:creationId xmlns:a16="http://schemas.microsoft.com/office/drawing/2014/main" id="{0246520F-3872-E84E-9897-CF98748D5CF9}"/>
              </a:ext>
            </a:extLst>
          </p:cNvPr>
          <p:cNvSpPr>
            <a:spLocks noGrp="1"/>
          </p:cNvSpPr>
          <p:nvPr>
            <p:ph type="body" sz="quarter" idx="11" hasCustomPrompt="1"/>
          </p:nvPr>
        </p:nvSpPr>
        <p:spPr>
          <a:xfrm>
            <a:off x="5223896" y="4162398"/>
            <a:ext cx="6580008" cy="1323439"/>
          </a:xfrm>
          <a:prstGeom prst="rect">
            <a:avLst/>
          </a:prstGeom>
        </p:spPr>
        <p:txBody>
          <a:bodyPr anchor="ctr">
            <a:spAutoFit/>
          </a:bodyPr>
          <a:lstStyle>
            <a:lvl1pPr marL="0" indent="0">
              <a:buNone/>
              <a:defRPr sz="1600" b="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r>
              <a:rPr lang="en-US"/>
              <a:t>There are number of options to treat the text on this page. This box can be filled with a paragraph, bullet points, or both. Don’t forget to customize the image to fit the topic of this slide. Just click on the picture icon. You can then add an image, which will automatically fill the placeholder and it will fill accordingly. Crop if necessary.</a:t>
            </a:r>
          </a:p>
        </p:txBody>
      </p:sp>
    </p:spTree>
    <p:extLst>
      <p:ext uri="{BB962C8B-B14F-4D97-AF65-F5344CB8AC3E}">
        <p14:creationId xmlns:p14="http://schemas.microsoft.com/office/powerpoint/2010/main" val="227565726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27AEE6-A4F6-E84A-B6E8-C2D530F28094}"/>
              </a:ext>
            </a:extLst>
          </p:cNvPr>
          <p:cNvSpPr>
            <a:spLocks noGrp="1"/>
          </p:cNvSpPr>
          <p:nvPr>
            <p:ph type="title" hasCustomPrompt="1"/>
          </p:nvPr>
        </p:nvSpPr>
        <p:spPr>
          <a:xfrm>
            <a:off x="381745" y="1375099"/>
            <a:ext cx="4495686" cy="515526"/>
          </a:xfrm>
          <a:prstGeom prst="rect">
            <a:avLst/>
          </a:prstGeom>
        </p:spPr>
        <p:txBody>
          <a:bodyPr anchor="ctr">
            <a:spAutoFit/>
          </a:bodyPr>
          <a:lstStyle>
            <a:lvl1pPr algn="r">
              <a:lnSpc>
                <a:spcPts val="3300"/>
              </a:lnSpc>
              <a:defRPr sz="3000" b="1">
                <a:solidFill>
                  <a:schemeClr val="tx1"/>
                </a:solidFill>
                <a:latin typeface="+mn-lt"/>
              </a:defRPr>
            </a:lvl1pPr>
          </a:lstStyle>
          <a:p>
            <a:r>
              <a:rPr lang="en-US"/>
              <a:t>Click to edit title</a:t>
            </a:r>
          </a:p>
        </p:txBody>
      </p:sp>
      <p:sp>
        <p:nvSpPr>
          <p:cNvPr id="12" name="Text Placeholder 6">
            <a:extLst>
              <a:ext uri="{FF2B5EF4-FFF2-40B4-BE49-F238E27FC236}">
                <a16:creationId xmlns:a16="http://schemas.microsoft.com/office/drawing/2014/main" id="{0246520F-3872-E84E-9897-CF98748D5CF9}"/>
              </a:ext>
            </a:extLst>
          </p:cNvPr>
          <p:cNvSpPr>
            <a:spLocks noGrp="1"/>
          </p:cNvSpPr>
          <p:nvPr>
            <p:ph type="body" sz="quarter" idx="11" hasCustomPrompt="1"/>
          </p:nvPr>
        </p:nvSpPr>
        <p:spPr>
          <a:xfrm>
            <a:off x="5223896" y="971143"/>
            <a:ext cx="6580008" cy="1323439"/>
          </a:xfrm>
          <a:prstGeom prst="rect">
            <a:avLst/>
          </a:prstGeom>
        </p:spPr>
        <p:txBody>
          <a:bodyPr anchor="ctr">
            <a:spAutoFit/>
          </a:bodyPr>
          <a:lstStyle>
            <a:lvl1pPr marL="0" indent="0">
              <a:buNone/>
              <a:defRPr sz="1600" b="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r>
              <a:rPr lang="en-US"/>
              <a:t>There are number of options to treat the text on this page. This box can be filled with a paragraph, bullet points, or both. Don’t forget to customize the image to fit the topic of this slide. Just click on the picture icon. You can then add an image, which will automatically fill the placeholder and it will fill accordingly. Crop if necessary.</a:t>
            </a:r>
          </a:p>
        </p:txBody>
      </p:sp>
      <p:sp>
        <p:nvSpPr>
          <p:cNvPr id="10" name="Picture Placeholder 9">
            <a:extLst>
              <a:ext uri="{FF2B5EF4-FFF2-40B4-BE49-F238E27FC236}">
                <a16:creationId xmlns:a16="http://schemas.microsoft.com/office/drawing/2014/main" id="{4D26E8E3-534F-E545-9087-B13B1DFA50DF}"/>
              </a:ext>
            </a:extLst>
          </p:cNvPr>
          <p:cNvSpPr>
            <a:spLocks noGrp="1" noChangeAspect="1"/>
          </p:cNvSpPr>
          <p:nvPr>
            <p:ph type="pic" sz="quarter" idx="12"/>
          </p:nvPr>
        </p:nvSpPr>
        <p:spPr>
          <a:xfrm>
            <a:off x="-6576" y="3438144"/>
            <a:ext cx="12207240" cy="3430597"/>
          </a:xfrm>
          <a:custGeom>
            <a:avLst/>
            <a:gdLst>
              <a:gd name="connsiteX0" fmla="*/ 2877788 w 9144000"/>
              <a:gd name="connsiteY0" fmla="*/ 2145055 h 2564925"/>
              <a:gd name="connsiteX1" fmla="*/ 2745200 w 9144000"/>
              <a:gd name="connsiteY1" fmla="*/ 2199878 h 2564925"/>
              <a:gd name="connsiteX2" fmla="*/ 2381250 w 9144000"/>
              <a:gd name="connsiteY2" fmla="*/ 2563120 h 2564925"/>
              <a:gd name="connsiteX3" fmla="*/ 6762750 w 9144000"/>
              <a:gd name="connsiteY3" fmla="*/ 2563120 h 2564925"/>
              <a:gd name="connsiteX4" fmla="*/ 6398324 w 9144000"/>
              <a:gd name="connsiteY4" fmla="*/ 2199878 h 2564925"/>
              <a:gd name="connsiteX5" fmla="*/ 6265736 w 9144000"/>
              <a:gd name="connsiteY5" fmla="*/ 2145055 h 2564925"/>
              <a:gd name="connsiteX6" fmla="*/ 0 w 9144000"/>
              <a:gd name="connsiteY6" fmla="*/ 0 h 2564925"/>
              <a:gd name="connsiteX7" fmla="*/ 7920990 w 9144000"/>
              <a:gd name="connsiteY7" fmla="*/ 0 h 2564925"/>
              <a:gd name="connsiteX8" fmla="*/ 7930515 w 9144000"/>
              <a:gd name="connsiteY8" fmla="*/ 0 h 2564925"/>
              <a:gd name="connsiteX9" fmla="*/ 7968615 w 9144000"/>
              <a:gd name="connsiteY9" fmla="*/ 6746 h 2564925"/>
              <a:gd name="connsiteX10" fmla="*/ 8025289 w 9144000"/>
              <a:gd name="connsiteY10" fmla="*/ 24324 h 2564925"/>
              <a:gd name="connsiteX11" fmla="*/ 8083392 w 9144000"/>
              <a:gd name="connsiteY11" fmla="*/ 50643 h 2564925"/>
              <a:gd name="connsiteX12" fmla="*/ 8103585 w 9144000"/>
              <a:gd name="connsiteY12" fmla="*/ 63185 h 2564925"/>
              <a:gd name="connsiteX13" fmla="*/ 8134350 w 9144000"/>
              <a:gd name="connsiteY13" fmla="*/ 85038 h 2564925"/>
              <a:gd name="connsiteX14" fmla="*/ 8146543 w 9144000"/>
              <a:gd name="connsiteY14" fmla="*/ 96060 h 2564925"/>
              <a:gd name="connsiteX15" fmla="*/ 9144000 w 9144000"/>
              <a:gd name="connsiteY15" fmla="*/ 1091245 h 2564925"/>
              <a:gd name="connsiteX16" fmla="*/ 9144000 w 9144000"/>
              <a:gd name="connsiteY16" fmla="*/ 2564925 h 2564925"/>
              <a:gd name="connsiteX17" fmla="*/ 0 w 9144000"/>
              <a:gd name="connsiteY17" fmla="*/ 2564925 h 256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0" h="2564925">
                <a:moveTo>
                  <a:pt x="2877788" y="2145055"/>
                </a:moveTo>
                <a:cubicBezTo>
                  <a:pt x="2828055" y="2145080"/>
                  <a:pt x="2780367" y="2164799"/>
                  <a:pt x="2745200" y="2199878"/>
                </a:cubicBezTo>
                <a:lnTo>
                  <a:pt x="2381250" y="2563120"/>
                </a:lnTo>
                <a:lnTo>
                  <a:pt x="6762750" y="2563120"/>
                </a:lnTo>
                <a:lnTo>
                  <a:pt x="6398324" y="2199878"/>
                </a:lnTo>
                <a:cubicBezTo>
                  <a:pt x="6363157" y="2164799"/>
                  <a:pt x="6315469" y="2145080"/>
                  <a:pt x="6265736" y="2145055"/>
                </a:cubicBezTo>
                <a:close/>
                <a:moveTo>
                  <a:pt x="0" y="0"/>
                </a:moveTo>
                <a:lnTo>
                  <a:pt x="7920990" y="0"/>
                </a:lnTo>
                <a:lnTo>
                  <a:pt x="7930515" y="0"/>
                </a:lnTo>
                <a:lnTo>
                  <a:pt x="7968615" y="6746"/>
                </a:lnTo>
                <a:lnTo>
                  <a:pt x="8025289" y="24324"/>
                </a:lnTo>
                <a:cubicBezTo>
                  <a:pt x="8045216" y="31813"/>
                  <a:pt x="8064625" y="40605"/>
                  <a:pt x="8083392" y="50643"/>
                </a:cubicBezTo>
                <a:lnTo>
                  <a:pt x="8103585" y="63185"/>
                </a:lnTo>
                <a:lnTo>
                  <a:pt x="8134350" y="85038"/>
                </a:lnTo>
                <a:lnTo>
                  <a:pt x="8146543" y="96060"/>
                </a:lnTo>
                <a:lnTo>
                  <a:pt x="9144000" y="1091245"/>
                </a:lnTo>
                <a:lnTo>
                  <a:pt x="9144000" y="2564925"/>
                </a:lnTo>
                <a:lnTo>
                  <a:pt x="0" y="2564925"/>
                </a:lnTo>
                <a:close/>
              </a:path>
            </a:pathLst>
          </a:custGeom>
          <a:solidFill>
            <a:schemeClr val="tx2"/>
          </a:solidFill>
        </p:spPr>
        <p:txBody>
          <a:bodyPr wrap="square" anchor="ctr">
            <a:noAutofit/>
          </a:bodyPr>
          <a:lstStyle>
            <a:lvl1pPr algn="ctr">
              <a:buFontTx/>
              <a:buNone/>
              <a:defRPr/>
            </a:lvl1pPr>
          </a:lstStyle>
          <a:p>
            <a:endParaRPr lang="en-US"/>
          </a:p>
        </p:txBody>
      </p:sp>
    </p:spTree>
    <p:extLst>
      <p:ext uri="{BB962C8B-B14F-4D97-AF65-F5344CB8AC3E}">
        <p14:creationId xmlns:p14="http://schemas.microsoft.com/office/powerpoint/2010/main" val="199215944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A">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9B03CDE-AAF3-4E43-8B0A-D1F5E04F0AF9}"/>
              </a:ext>
            </a:extLst>
          </p:cNvPr>
          <p:cNvSpPr>
            <a:spLocks noGrp="1"/>
          </p:cNvSpPr>
          <p:nvPr>
            <p:ph type="body" sz="quarter" idx="15"/>
          </p:nvPr>
        </p:nvSpPr>
        <p:spPr>
          <a:xfrm>
            <a:off x="381745" y="2340077"/>
            <a:ext cx="3590488" cy="338554"/>
          </a:xfrm>
          <a:prstGeom prst="rect">
            <a:avLst/>
          </a:prstGeom>
        </p:spPr>
        <p:txBody>
          <a:bodyPr numCol="1">
            <a:spAutoFit/>
          </a:bodyPr>
          <a:lstStyle>
            <a:lvl1pPr marL="0" indent="0">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4" name="Text Placeholder 13">
            <a:extLst>
              <a:ext uri="{FF2B5EF4-FFF2-40B4-BE49-F238E27FC236}">
                <a16:creationId xmlns:a16="http://schemas.microsoft.com/office/drawing/2014/main" id="{5819DBE5-E46E-9846-86F9-0CA51DF2D56D}"/>
              </a:ext>
            </a:extLst>
          </p:cNvPr>
          <p:cNvSpPr>
            <a:spLocks noGrp="1"/>
          </p:cNvSpPr>
          <p:nvPr>
            <p:ph type="body" sz="quarter" idx="16"/>
          </p:nvPr>
        </p:nvSpPr>
        <p:spPr>
          <a:xfrm>
            <a:off x="381745" y="1598576"/>
            <a:ext cx="3590488" cy="477500"/>
          </a:xfrm>
          <a:prstGeom prst="snip2DiagRect">
            <a:avLst/>
          </a:prstGeom>
          <a:solidFill>
            <a:schemeClr val="accent2"/>
          </a:solidFill>
        </p:spPr>
        <p:txBody>
          <a:bodyPr anchor="t">
            <a:spAutoFit/>
          </a:bodyPr>
          <a:lstStyle>
            <a:lvl1pPr marL="0" indent="0" algn="ctr">
              <a:buNone/>
              <a:tabLst/>
              <a:defRPr>
                <a:solidFill>
                  <a:schemeClr val="bg1"/>
                </a:solidFill>
                <a:latin typeface="+mn-lt"/>
              </a:defRPr>
            </a:lvl1pPr>
            <a:lvl2pPr>
              <a:buFont typeface="Arial" panose="020B0604020202020204" pitchFamily="34" charset="0"/>
              <a:buNone/>
              <a:defRPr/>
            </a:lvl2pPr>
            <a:lvl3pPr>
              <a:buNone/>
              <a:defRPr/>
            </a:lvl3pPr>
            <a:lvl4pPr>
              <a:buNone/>
              <a:defRPr/>
            </a:lvl4pPr>
            <a:lvl5pPr>
              <a:buNone/>
              <a:defRPr/>
            </a:lvl5pPr>
          </a:lstStyle>
          <a:p>
            <a:pPr lvl="0"/>
            <a:r>
              <a:rPr lang="en-US"/>
              <a:t>Click to edit</a:t>
            </a:r>
          </a:p>
        </p:txBody>
      </p:sp>
      <p:sp>
        <p:nvSpPr>
          <p:cNvPr id="12" name="Text Placeholder 2">
            <a:extLst>
              <a:ext uri="{FF2B5EF4-FFF2-40B4-BE49-F238E27FC236}">
                <a16:creationId xmlns:a16="http://schemas.microsoft.com/office/drawing/2014/main" id="{A87D27A0-14A2-474A-8BC9-70A0DDF6C054}"/>
              </a:ext>
            </a:extLst>
          </p:cNvPr>
          <p:cNvSpPr>
            <a:spLocks noGrp="1"/>
          </p:cNvSpPr>
          <p:nvPr>
            <p:ph type="body" sz="quarter" idx="17"/>
          </p:nvPr>
        </p:nvSpPr>
        <p:spPr>
          <a:xfrm>
            <a:off x="4304817" y="2340077"/>
            <a:ext cx="3590488" cy="338554"/>
          </a:xfrm>
          <a:prstGeom prst="rect">
            <a:avLst/>
          </a:prstGeom>
        </p:spPr>
        <p:txBody>
          <a:bodyPr numCol="1">
            <a:spAutoFit/>
          </a:bodyPr>
          <a:lstStyle>
            <a:lvl1pPr marL="0" indent="0">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3" name="Text Placeholder 13">
            <a:extLst>
              <a:ext uri="{FF2B5EF4-FFF2-40B4-BE49-F238E27FC236}">
                <a16:creationId xmlns:a16="http://schemas.microsoft.com/office/drawing/2014/main" id="{9AAB19FE-5A48-524F-A9A3-D2B967947BD3}"/>
              </a:ext>
            </a:extLst>
          </p:cNvPr>
          <p:cNvSpPr>
            <a:spLocks noGrp="1"/>
          </p:cNvSpPr>
          <p:nvPr>
            <p:ph type="body" sz="quarter" idx="18"/>
          </p:nvPr>
        </p:nvSpPr>
        <p:spPr>
          <a:xfrm>
            <a:off x="4304817" y="1598576"/>
            <a:ext cx="3590488" cy="477500"/>
          </a:xfrm>
          <a:prstGeom prst="snip2DiagRect">
            <a:avLst/>
          </a:prstGeom>
          <a:solidFill>
            <a:schemeClr val="accent4"/>
          </a:solidFill>
        </p:spPr>
        <p:txBody>
          <a:bodyPr anchor="t">
            <a:spAutoFit/>
          </a:bodyPr>
          <a:lstStyle>
            <a:lvl1pPr marL="0" indent="0" algn="ctr">
              <a:buNone/>
              <a:tabLst/>
              <a:defRPr>
                <a:solidFill>
                  <a:schemeClr val="bg1"/>
                </a:solidFill>
                <a:latin typeface="+mn-lt"/>
              </a:defRPr>
            </a:lvl1pPr>
            <a:lvl2pPr>
              <a:buFont typeface="Arial" panose="020B0604020202020204" pitchFamily="34" charset="0"/>
              <a:buNone/>
              <a:defRPr/>
            </a:lvl2pPr>
            <a:lvl3pPr>
              <a:buNone/>
              <a:defRPr/>
            </a:lvl3pPr>
            <a:lvl4pPr>
              <a:buNone/>
              <a:defRPr/>
            </a:lvl4pPr>
            <a:lvl5pPr>
              <a:buNone/>
              <a:defRPr/>
            </a:lvl5pPr>
          </a:lstStyle>
          <a:p>
            <a:pPr lvl="0"/>
            <a:r>
              <a:rPr lang="en-US"/>
              <a:t>Click to edit</a:t>
            </a:r>
          </a:p>
        </p:txBody>
      </p:sp>
      <p:sp>
        <p:nvSpPr>
          <p:cNvPr id="17" name="Text Placeholder 2">
            <a:extLst>
              <a:ext uri="{FF2B5EF4-FFF2-40B4-BE49-F238E27FC236}">
                <a16:creationId xmlns:a16="http://schemas.microsoft.com/office/drawing/2014/main" id="{2CCE2FF4-EA20-CE4A-9234-6A137E6849DC}"/>
              </a:ext>
            </a:extLst>
          </p:cNvPr>
          <p:cNvSpPr>
            <a:spLocks noGrp="1"/>
          </p:cNvSpPr>
          <p:nvPr>
            <p:ph type="body" sz="quarter" idx="19"/>
          </p:nvPr>
        </p:nvSpPr>
        <p:spPr>
          <a:xfrm>
            <a:off x="8247551" y="2340077"/>
            <a:ext cx="3590488" cy="338554"/>
          </a:xfrm>
          <a:prstGeom prst="rect">
            <a:avLst/>
          </a:prstGeom>
        </p:spPr>
        <p:txBody>
          <a:bodyPr numCol="1">
            <a:spAutoFit/>
          </a:bodyPr>
          <a:lstStyle>
            <a:lvl1pPr marL="0" indent="0">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8" name="Text Placeholder 13">
            <a:extLst>
              <a:ext uri="{FF2B5EF4-FFF2-40B4-BE49-F238E27FC236}">
                <a16:creationId xmlns:a16="http://schemas.microsoft.com/office/drawing/2014/main" id="{A8B6F19C-2C9C-624C-A456-EA04E5F0FA38}"/>
              </a:ext>
            </a:extLst>
          </p:cNvPr>
          <p:cNvSpPr>
            <a:spLocks noGrp="1"/>
          </p:cNvSpPr>
          <p:nvPr>
            <p:ph type="body" sz="quarter" idx="20"/>
          </p:nvPr>
        </p:nvSpPr>
        <p:spPr>
          <a:xfrm>
            <a:off x="8247551" y="1598576"/>
            <a:ext cx="3590488" cy="477500"/>
          </a:xfrm>
          <a:prstGeom prst="snip2DiagRect">
            <a:avLst/>
          </a:prstGeom>
          <a:solidFill>
            <a:schemeClr val="accent5"/>
          </a:solidFill>
        </p:spPr>
        <p:txBody>
          <a:bodyPr anchor="t">
            <a:spAutoFit/>
          </a:bodyPr>
          <a:lstStyle>
            <a:lvl1pPr marL="0" indent="0" algn="ctr">
              <a:buNone/>
              <a:tabLst/>
              <a:defRPr>
                <a:solidFill>
                  <a:schemeClr val="bg1"/>
                </a:solidFill>
                <a:latin typeface="+mn-lt"/>
              </a:defRPr>
            </a:lvl1pPr>
            <a:lvl2pPr>
              <a:buFont typeface="Arial" panose="020B0604020202020204" pitchFamily="34" charset="0"/>
              <a:buNone/>
              <a:defRPr/>
            </a:lvl2pPr>
            <a:lvl3pPr>
              <a:buNone/>
              <a:defRPr/>
            </a:lvl3pPr>
            <a:lvl4pPr>
              <a:buNone/>
              <a:defRPr/>
            </a:lvl4pPr>
            <a:lvl5pPr>
              <a:buNone/>
              <a:defRPr/>
            </a:lvl5pPr>
          </a:lstStyle>
          <a:p>
            <a:pPr lvl="0"/>
            <a:r>
              <a:rPr lang="en-US"/>
              <a:t>Click to edit</a:t>
            </a:r>
          </a:p>
        </p:txBody>
      </p:sp>
      <p:sp>
        <p:nvSpPr>
          <p:cNvPr id="15" name="Title 1">
            <a:extLst>
              <a:ext uri="{FF2B5EF4-FFF2-40B4-BE49-F238E27FC236}">
                <a16:creationId xmlns:a16="http://schemas.microsoft.com/office/drawing/2014/main" id="{60715C27-F856-6E44-89DB-EF8149A0ED23}"/>
              </a:ext>
            </a:extLst>
          </p:cNvPr>
          <p:cNvSpPr>
            <a:spLocks noGrp="1"/>
          </p:cNvSpPr>
          <p:nvPr>
            <p:ph type="title" hasCustomPrompt="1"/>
          </p:nvPr>
        </p:nvSpPr>
        <p:spPr>
          <a:xfrm>
            <a:off x="381744" y="329761"/>
            <a:ext cx="11428510" cy="515526"/>
          </a:xfrm>
          <a:prstGeom prst="rect">
            <a:avLst/>
          </a:prstGeom>
        </p:spPr>
        <p:txBody>
          <a:bodyPr anchor="t">
            <a:spAutoFit/>
          </a:bodyPr>
          <a:lstStyle>
            <a:lvl1pPr>
              <a:lnSpc>
                <a:spcPts val="3300"/>
              </a:lnSpc>
              <a:defRPr>
                <a:latin typeface="+mn-lt"/>
              </a:defRPr>
            </a:lvl1pPr>
          </a:lstStyle>
          <a:p>
            <a:r>
              <a:rPr lang="en-US"/>
              <a:t>Click to edit title</a:t>
            </a:r>
          </a:p>
        </p:txBody>
      </p:sp>
      <p:sp>
        <p:nvSpPr>
          <p:cNvPr id="16" name="Text Placeholder 6">
            <a:extLst>
              <a:ext uri="{FF2B5EF4-FFF2-40B4-BE49-F238E27FC236}">
                <a16:creationId xmlns:a16="http://schemas.microsoft.com/office/drawing/2014/main" id="{CE989158-5FF6-EA4C-8C3C-0C39028ADEA4}"/>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127009379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B">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9B03CDE-AAF3-4E43-8B0A-D1F5E04F0AF9}"/>
              </a:ext>
            </a:extLst>
          </p:cNvPr>
          <p:cNvSpPr>
            <a:spLocks noGrp="1"/>
          </p:cNvSpPr>
          <p:nvPr>
            <p:ph type="body" sz="quarter" idx="15"/>
          </p:nvPr>
        </p:nvSpPr>
        <p:spPr>
          <a:xfrm>
            <a:off x="374282" y="2249962"/>
            <a:ext cx="3590488" cy="338554"/>
          </a:xfrm>
          <a:prstGeom prst="rect">
            <a:avLst/>
          </a:prstGeom>
        </p:spPr>
        <p:txBody>
          <a:bodyPr numCol="1" anchor="b">
            <a:spAutoFit/>
          </a:bodyPr>
          <a:lstStyle>
            <a:lvl1pPr marL="0" indent="0" algn="ctr">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2" name="Text Placeholder 2">
            <a:extLst>
              <a:ext uri="{FF2B5EF4-FFF2-40B4-BE49-F238E27FC236}">
                <a16:creationId xmlns:a16="http://schemas.microsoft.com/office/drawing/2014/main" id="{A87D27A0-14A2-474A-8BC9-70A0DDF6C054}"/>
              </a:ext>
            </a:extLst>
          </p:cNvPr>
          <p:cNvSpPr>
            <a:spLocks noGrp="1"/>
          </p:cNvSpPr>
          <p:nvPr>
            <p:ph type="body" sz="quarter" idx="17"/>
          </p:nvPr>
        </p:nvSpPr>
        <p:spPr>
          <a:xfrm>
            <a:off x="4297025" y="2249962"/>
            <a:ext cx="3590488" cy="338554"/>
          </a:xfrm>
          <a:prstGeom prst="rect">
            <a:avLst/>
          </a:prstGeom>
        </p:spPr>
        <p:txBody>
          <a:bodyPr numCol="1" anchor="b">
            <a:spAutoFit/>
          </a:bodyPr>
          <a:lstStyle>
            <a:lvl1pPr marL="0" indent="0" algn="ctr">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7" name="Text Placeholder 2">
            <a:extLst>
              <a:ext uri="{FF2B5EF4-FFF2-40B4-BE49-F238E27FC236}">
                <a16:creationId xmlns:a16="http://schemas.microsoft.com/office/drawing/2014/main" id="{2CCE2FF4-EA20-CE4A-9234-6A137E6849DC}"/>
              </a:ext>
            </a:extLst>
          </p:cNvPr>
          <p:cNvSpPr>
            <a:spLocks noGrp="1"/>
          </p:cNvSpPr>
          <p:nvPr>
            <p:ph type="body" sz="quarter" idx="19"/>
          </p:nvPr>
        </p:nvSpPr>
        <p:spPr>
          <a:xfrm>
            <a:off x="8219768" y="2249962"/>
            <a:ext cx="3590488" cy="338554"/>
          </a:xfrm>
          <a:prstGeom prst="rect">
            <a:avLst/>
          </a:prstGeom>
        </p:spPr>
        <p:txBody>
          <a:bodyPr numCol="1" anchor="b">
            <a:spAutoFit/>
          </a:bodyPr>
          <a:lstStyle>
            <a:lvl1pPr marL="0" indent="0" algn="ctr">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6" name="Text Placeholder 5">
            <a:extLst>
              <a:ext uri="{FF2B5EF4-FFF2-40B4-BE49-F238E27FC236}">
                <a16:creationId xmlns:a16="http://schemas.microsoft.com/office/drawing/2014/main" id="{96F05814-AC4F-D44C-84AF-040B00F28C32}"/>
              </a:ext>
            </a:extLst>
          </p:cNvPr>
          <p:cNvSpPr>
            <a:spLocks noGrp="1"/>
          </p:cNvSpPr>
          <p:nvPr>
            <p:ph type="body" sz="quarter" idx="21"/>
          </p:nvPr>
        </p:nvSpPr>
        <p:spPr>
          <a:xfrm>
            <a:off x="764748" y="2866197"/>
            <a:ext cx="2824482" cy="2824482"/>
          </a:xfrm>
          <a:prstGeom prst="ellipse">
            <a:avLst/>
          </a:prstGeom>
          <a:solidFill>
            <a:schemeClr val="bg1"/>
          </a:solidFill>
          <a:ln w="254000">
            <a:gradFill>
              <a:gsLst>
                <a:gs pos="0">
                  <a:schemeClr val="accent3"/>
                </a:gs>
                <a:gs pos="100000">
                  <a:schemeClr val="accent1"/>
                </a:gs>
              </a:gsLst>
              <a:lin ang="2700000" scaled="0"/>
            </a:gradFill>
          </a:ln>
          <a:effectLst>
            <a:reflection blurRad="139700" stA="43000" endPos="12000" dist="12700" dir="5400000" sy="-100000" algn="bl" rotWithShape="0"/>
          </a:effectLst>
        </p:spPr>
        <p:txBody>
          <a:bodyPr lIns="45720" rIns="45720" anchor="ctr"/>
          <a:lstStyle>
            <a:lvl1pPr marL="0" indent="0" algn="ctr">
              <a:buFontTx/>
              <a:buNone/>
              <a:tabLst/>
              <a:defRPr lang="en-US" dirty="0">
                <a:solidFill>
                  <a:schemeClr val="bg2"/>
                </a:solidFill>
                <a:latin typeface="+mn-lt"/>
              </a:defRPr>
            </a:lvl1pPr>
            <a:lvl2pPr algn="ctr">
              <a:buFontTx/>
              <a:buNone/>
              <a:defRPr>
                <a:solidFill>
                  <a:schemeClr val="bg1"/>
                </a:solidFill>
              </a:defRPr>
            </a:lvl2pPr>
            <a:lvl3pPr algn="ctr">
              <a:buFontTx/>
              <a:buNone/>
              <a:defRPr>
                <a:solidFill>
                  <a:schemeClr val="bg1"/>
                </a:solidFill>
              </a:defRPr>
            </a:lvl3pPr>
            <a:lvl4pPr algn="ctr">
              <a:buFontTx/>
              <a:buNone/>
              <a:defRPr>
                <a:solidFill>
                  <a:schemeClr val="bg1"/>
                </a:solidFill>
              </a:defRPr>
            </a:lvl4pPr>
            <a:lvl5pPr algn="ctr">
              <a:buFontTx/>
              <a:buNone/>
              <a:defRPr>
                <a:solidFill>
                  <a:schemeClr val="bg1"/>
                </a:solidFill>
              </a:defRPr>
            </a:lvl5pPr>
          </a:lstStyle>
          <a:p>
            <a:pPr lvl="0"/>
            <a:endParaRPr lang="en-US"/>
          </a:p>
        </p:txBody>
      </p:sp>
      <p:sp>
        <p:nvSpPr>
          <p:cNvPr id="18" name="Text Placeholder 5">
            <a:extLst>
              <a:ext uri="{FF2B5EF4-FFF2-40B4-BE49-F238E27FC236}">
                <a16:creationId xmlns:a16="http://schemas.microsoft.com/office/drawing/2014/main" id="{95F90450-7F96-3F44-B50E-A145979EBBFE}"/>
              </a:ext>
            </a:extLst>
          </p:cNvPr>
          <p:cNvSpPr>
            <a:spLocks noGrp="1"/>
          </p:cNvSpPr>
          <p:nvPr>
            <p:ph type="body" sz="quarter" idx="23"/>
          </p:nvPr>
        </p:nvSpPr>
        <p:spPr>
          <a:xfrm>
            <a:off x="4683759" y="2866197"/>
            <a:ext cx="2824482" cy="2824482"/>
          </a:xfrm>
          <a:prstGeom prst="ellipse">
            <a:avLst/>
          </a:prstGeom>
          <a:solidFill>
            <a:schemeClr val="bg1"/>
          </a:solidFill>
          <a:ln w="254000">
            <a:gradFill>
              <a:gsLst>
                <a:gs pos="0">
                  <a:schemeClr val="accent2"/>
                </a:gs>
                <a:gs pos="100000">
                  <a:schemeClr val="accent1"/>
                </a:gs>
              </a:gsLst>
              <a:lin ang="2700000" scaled="0"/>
            </a:gradFill>
          </a:ln>
          <a:effectLst>
            <a:reflection blurRad="139700" stA="43000" endPos="12000" dist="12700" dir="5400000" sy="-100000" algn="bl" rotWithShape="0"/>
          </a:effectLst>
        </p:spPr>
        <p:txBody>
          <a:bodyPr lIns="45720" rIns="45720" anchor="ctr"/>
          <a:lstStyle>
            <a:lvl1pPr marL="0" indent="0" algn="ctr">
              <a:buFontTx/>
              <a:buNone/>
              <a:tabLst/>
              <a:defRPr lang="en-US" dirty="0">
                <a:solidFill>
                  <a:schemeClr val="bg2"/>
                </a:solidFill>
                <a:latin typeface="+mn-lt"/>
              </a:defRPr>
            </a:lvl1pPr>
            <a:lvl2pPr algn="ctr">
              <a:buFontTx/>
              <a:buNone/>
              <a:defRPr>
                <a:solidFill>
                  <a:schemeClr val="bg1"/>
                </a:solidFill>
              </a:defRPr>
            </a:lvl2pPr>
            <a:lvl3pPr algn="ctr">
              <a:buFontTx/>
              <a:buNone/>
              <a:defRPr>
                <a:solidFill>
                  <a:schemeClr val="bg1"/>
                </a:solidFill>
              </a:defRPr>
            </a:lvl3pPr>
            <a:lvl4pPr algn="ctr">
              <a:buFontTx/>
              <a:buNone/>
              <a:defRPr>
                <a:solidFill>
                  <a:schemeClr val="bg1"/>
                </a:solidFill>
              </a:defRPr>
            </a:lvl4pPr>
            <a:lvl5pPr algn="ctr">
              <a:buFontTx/>
              <a:buNone/>
              <a:defRPr>
                <a:solidFill>
                  <a:schemeClr val="bg1"/>
                </a:solidFill>
              </a:defRPr>
            </a:lvl5pPr>
          </a:lstStyle>
          <a:p>
            <a:pPr lvl="0"/>
            <a:endParaRPr lang="en-US"/>
          </a:p>
        </p:txBody>
      </p:sp>
      <p:sp>
        <p:nvSpPr>
          <p:cNvPr id="21" name="Text Placeholder 5">
            <a:extLst>
              <a:ext uri="{FF2B5EF4-FFF2-40B4-BE49-F238E27FC236}">
                <a16:creationId xmlns:a16="http://schemas.microsoft.com/office/drawing/2014/main" id="{DB9FE91F-E450-6B40-9F8E-B26B3EA63418}"/>
              </a:ext>
            </a:extLst>
          </p:cNvPr>
          <p:cNvSpPr>
            <a:spLocks noGrp="1"/>
          </p:cNvSpPr>
          <p:nvPr>
            <p:ph type="body" sz="quarter" idx="25"/>
          </p:nvPr>
        </p:nvSpPr>
        <p:spPr>
          <a:xfrm>
            <a:off x="8610234" y="2866197"/>
            <a:ext cx="2824482" cy="2824482"/>
          </a:xfrm>
          <a:prstGeom prst="ellipse">
            <a:avLst/>
          </a:prstGeom>
          <a:solidFill>
            <a:schemeClr val="bg1"/>
          </a:solidFill>
          <a:ln w="254000">
            <a:gradFill>
              <a:gsLst>
                <a:gs pos="0">
                  <a:schemeClr val="accent3"/>
                </a:gs>
                <a:gs pos="100000">
                  <a:schemeClr val="accent5"/>
                </a:gs>
              </a:gsLst>
              <a:lin ang="2700000" scaled="0"/>
            </a:gradFill>
          </a:ln>
          <a:effectLst>
            <a:reflection blurRad="139700" stA="43000" endPos="12000" dist="12700" dir="5400000" sy="-100000" algn="bl" rotWithShape="0"/>
          </a:effectLst>
        </p:spPr>
        <p:txBody>
          <a:bodyPr lIns="45720" rIns="45720" anchor="ctr"/>
          <a:lstStyle>
            <a:lvl1pPr marL="0" indent="0" algn="ctr">
              <a:buFontTx/>
              <a:buNone/>
              <a:tabLst/>
              <a:defRPr lang="en-US" dirty="0">
                <a:solidFill>
                  <a:schemeClr val="bg2"/>
                </a:solidFill>
                <a:latin typeface="+mn-lt"/>
              </a:defRPr>
            </a:lvl1pPr>
            <a:lvl2pPr algn="ctr">
              <a:buFontTx/>
              <a:buNone/>
              <a:defRPr>
                <a:solidFill>
                  <a:schemeClr val="bg1"/>
                </a:solidFill>
              </a:defRPr>
            </a:lvl2pPr>
            <a:lvl3pPr algn="ctr">
              <a:buFontTx/>
              <a:buNone/>
              <a:defRPr>
                <a:solidFill>
                  <a:schemeClr val="bg1"/>
                </a:solidFill>
              </a:defRPr>
            </a:lvl3pPr>
            <a:lvl4pPr algn="ctr">
              <a:buFontTx/>
              <a:buNone/>
              <a:defRPr>
                <a:solidFill>
                  <a:schemeClr val="bg1"/>
                </a:solidFill>
              </a:defRPr>
            </a:lvl4pPr>
            <a:lvl5pPr algn="ctr">
              <a:buFontTx/>
              <a:buNone/>
              <a:defRPr>
                <a:solidFill>
                  <a:schemeClr val="bg1"/>
                </a:solidFill>
              </a:defRPr>
            </a:lvl5pPr>
          </a:lstStyle>
          <a:p>
            <a:pPr lvl="0"/>
            <a:endParaRPr lang="en-US"/>
          </a:p>
        </p:txBody>
      </p:sp>
      <p:sp>
        <p:nvSpPr>
          <p:cNvPr id="20" name="Title 1">
            <a:extLst>
              <a:ext uri="{FF2B5EF4-FFF2-40B4-BE49-F238E27FC236}">
                <a16:creationId xmlns:a16="http://schemas.microsoft.com/office/drawing/2014/main" id="{CEB58250-82F7-6B4B-B42A-45218664A021}"/>
              </a:ext>
            </a:extLst>
          </p:cNvPr>
          <p:cNvSpPr>
            <a:spLocks noGrp="1"/>
          </p:cNvSpPr>
          <p:nvPr>
            <p:ph type="title" hasCustomPrompt="1"/>
          </p:nvPr>
        </p:nvSpPr>
        <p:spPr>
          <a:xfrm>
            <a:off x="381744" y="329761"/>
            <a:ext cx="11428510" cy="515526"/>
          </a:xfrm>
          <a:prstGeom prst="rect">
            <a:avLst/>
          </a:prstGeom>
        </p:spPr>
        <p:txBody>
          <a:bodyPr anchor="t">
            <a:spAutoFit/>
          </a:bodyPr>
          <a:lstStyle>
            <a:lvl1pPr algn="ctr">
              <a:lnSpc>
                <a:spcPts val="3300"/>
              </a:lnSpc>
              <a:defRPr>
                <a:latin typeface="+mn-lt"/>
              </a:defRPr>
            </a:lvl1pPr>
          </a:lstStyle>
          <a:p>
            <a:r>
              <a:rPr lang="en-US"/>
              <a:t>Click to edit title</a:t>
            </a:r>
          </a:p>
        </p:txBody>
      </p:sp>
      <p:sp>
        <p:nvSpPr>
          <p:cNvPr id="22" name="Text Placeholder 6">
            <a:extLst>
              <a:ext uri="{FF2B5EF4-FFF2-40B4-BE49-F238E27FC236}">
                <a16:creationId xmlns:a16="http://schemas.microsoft.com/office/drawing/2014/main" id="{75EC05FE-0131-F54C-99D0-B575E1799AD7}"/>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gn="ctr">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107022812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C">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DDCC6B1-78D7-CB33-7972-0C1256C300F6}"/>
              </a:ext>
            </a:extLst>
          </p:cNvPr>
          <p:cNvPicPr>
            <a:picLocks noChangeAspect="1"/>
          </p:cNvPicPr>
          <p:nvPr userDrawn="1"/>
        </p:nvPicPr>
        <p:blipFill rotWithShape="1">
          <a:blip r:embed="rId2"/>
          <a:srcRect t="-816" b="50000"/>
          <a:stretch/>
        </p:blipFill>
        <p:spPr>
          <a:xfrm flipH="1">
            <a:off x="0" y="2857811"/>
            <a:ext cx="12192000" cy="4000189"/>
          </a:xfrm>
          <a:custGeom>
            <a:avLst/>
            <a:gdLst>
              <a:gd name="connsiteX0" fmla="*/ 12192000 w 12192000"/>
              <a:gd name="connsiteY0" fmla="*/ 0 h 4000189"/>
              <a:gd name="connsiteX1" fmla="*/ 0 w 12192000"/>
              <a:gd name="connsiteY1" fmla="*/ 0 h 4000189"/>
              <a:gd name="connsiteX2" fmla="*/ 0 w 12192000"/>
              <a:gd name="connsiteY2" fmla="*/ 4000189 h 4000189"/>
              <a:gd name="connsiteX3" fmla="*/ 3172280 w 12192000"/>
              <a:gd name="connsiteY3" fmla="*/ 4000189 h 4000189"/>
              <a:gd name="connsiteX4" fmla="*/ 3657786 w 12192000"/>
              <a:gd name="connsiteY4" fmla="*/ 3514297 h 4000189"/>
              <a:gd name="connsiteX5" fmla="*/ 3834787 w 12192000"/>
              <a:gd name="connsiteY5" fmla="*/ 3440828 h 4000189"/>
              <a:gd name="connsiteX6" fmla="*/ 8357795 w 12192000"/>
              <a:gd name="connsiteY6" fmla="*/ 3440828 h 4000189"/>
              <a:gd name="connsiteX7" fmla="*/ 8534797 w 12192000"/>
              <a:gd name="connsiteY7" fmla="*/ 3514297 h 4000189"/>
              <a:gd name="connsiteX8" fmla="*/ 9019720 w 12192000"/>
              <a:gd name="connsiteY8" fmla="*/ 4000189 h 4000189"/>
              <a:gd name="connsiteX9" fmla="*/ 12192000 w 12192000"/>
              <a:gd name="connsiteY9" fmla="*/ 4000189 h 400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000189">
                <a:moveTo>
                  <a:pt x="12192000" y="0"/>
                </a:moveTo>
                <a:lnTo>
                  <a:pt x="0" y="0"/>
                </a:lnTo>
                <a:lnTo>
                  <a:pt x="0" y="4000189"/>
                </a:lnTo>
                <a:lnTo>
                  <a:pt x="3172280" y="4000189"/>
                </a:lnTo>
                <a:lnTo>
                  <a:pt x="3657786" y="3514297"/>
                </a:lnTo>
                <a:cubicBezTo>
                  <a:pt x="3704733" y="3467269"/>
                  <a:pt x="3768400" y="3440843"/>
                  <a:pt x="3834787" y="3440828"/>
                </a:cubicBezTo>
                <a:lnTo>
                  <a:pt x="8357795" y="3440828"/>
                </a:lnTo>
                <a:cubicBezTo>
                  <a:pt x="8424187" y="3440817"/>
                  <a:pt x="8487861" y="3467247"/>
                  <a:pt x="8534797" y="3514297"/>
                </a:cubicBezTo>
                <a:lnTo>
                  <a:pt x="9019720" y="4000189"/>
                </a:lnTo>
                <a:lnTo>
                  <a:pt x="12192000" y="4000189"/>
                </a:lnTo>
                <a:close/>
              </a:path>
            </a:pathLst>
          </a:custGeom>
        </p:spPr>
      </p:pic>
      <p:sp>
        <p:nvSpPr>
          <p:cNvPr id="5" name="Text Placeholder 2">
            <a:extLst>
              <a:ext uri="{FF2B5EF4-FFF2-40B4-BE49-F238E27FC236}">
                <a16:creationId xmlns:a16="http://schemas.microsoft.com/office/drawing/2014/main" id="{19B03CDE-AAF3-4E43-8B0A-D1F5E04F0AF9}"/>
              </a:ext>
            </a:extLst>
          </p:cNvPr>
          <p:cNvSpPr>
            <a:spLocks noGrp="1"/>
          </p:cNvSpPr>
          <p:nvPr>
            <p:ph type="body" sz="quarter" idx="15"/>
          </p:nvPr>
        </p:nvSpPr>
        <p:spPr>
          <a:xfrm>
            <a:off x="381745" y="4163636"/>
            <a:ext cx="3308124" cy="1628929"/>
          </a:xfrm>
          <a:prstGeom prst="rect">
            <a:avLst/>
          </a:prstGeom>
        </p:spPr>
        <p:txBody>
          <a:bodyPr wrap="square" numCol="1" anchor="t" anchorCtr="0">
            <a:noAutofit/>
          </a:bodyPr>
          <a:lstStyle>
            <a:lvl1pPr marL="0" indent="0" algn="ctr">
              <a:buFont typeface="Arial" panose="020B0604020202020204" pitchFamily="34" charset="0"/>
              <a:buNone/>
              <a:tabLst/>
              <a:defRPr sz="1600">
                <a:solidFill>
                  <a:schemeClr val="bg1"/>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0" name="Picture Placeholder 9">
            <a:extLst>
              <a:ext uri="{FF2B5EF4-FFF2-40B4-BE49-F238E27FC236}">
                <a16:creationId xmlns:a16="http://schemas.microsoft.com/office/drawing/2014/main" id="{47D7B0F7-039F-C94C-9E49-DC1F36704249}"/>
              </a:ext>
            </a:extLst>
          </p:cNvPr>
          <p:cNvSpPr>
            <a:spLocks noGrp="1" noChangeAspect="1"/>
          </p:cNvSpPr>
          <p:nvPr>
            <p:ph type="pic" sz="quarter" idx="16" hasCustomPrompt="1"/>
          </p:nvPr>
        </p:nvSpPr>
        <p:spPr>
          <a:xfrm>
            <a:off x="1015475" y="1647649"/>
            <a:ext cx="2132831" cy="2132393"/>
          </a:xfrm>
          <a:prstGeom prst="ellipse">
            <a:avLst/>
          </a:prstGeom>
          <a:solidFill>
            <a:schemeClr val="tx2"/>
          </a:solidFill>
          <a:ln w="25400">
            <a:solidFill>
              <a:schemeClr val="lt1">
                <a:hueOff val="0"/>
                <a:satOff val="0"/>
                <a:lumOff val="0"/>
              </a:schemeClr>
            </a:solidFill>
          </a:ln>
          <a:effectLst>
            <a:innerShdw blurRad="127000" dist="50800" dir="13500000">
              <a:prstClr val="black">
                <a:alpha val="50000"/>
              </a:prstClr>
            </a:innerShdw>
          </a:effectLst>
        </p:spPr>
        <p:txBody>
          <a:bodyPr wrap="square" anchor="ctr">
            <a:noAutofit/>
          </a:bodyPr>
          <a:lstStyle>
            <a:lvl1pPr marL="383031" marR="0" indent="-383031" algn="ctr" defTabSz="914400" rtl="0" eaLnBrk="1" fontAlgn="base" latinLnBrk="0" hangingPunct="1">
              <a:lnSpc>
                <a:spcPct val="100000"/>
              </a:lnSpc>
              <a:spcBef>
                <a:spcPts val="0"/>
              </a:spcBef>
              <a:spcAft>
                <a:spcPts val="800"/>
              </a:spcAft>
              <a:buClr>
                <a:srgbClr val="BB2332"/>
              </a:buClr>
              <a:buSzTx/>
              <a:buFont typeface="Wingdings" charset="2"/>
              <a:buNone/>
              <a:tabLst/>
              <a:defRPr>
                <a:solidFill>
                  <a:schemeClr val="bg1"/>
                </a:solidFill>
                <a:latin typeface="+mn-lt"/>
              </a:defRPr>
            </a:lvl1pPr>
          </a:lstStyle>
          <a:p>
            <a:r>
              <a:rPr lang="en-US"/>
              <a:t>Photo/icon</a:t>
            </a:r>
          </a:p>
        </p:txBody>
      </p:sp>
      <p:sp>
        <p:nvSpPr>
          <p:cNvPr id="11" name="Picture Placeholder 10">
            <a:extLst>
              <a:ext uri="{FF2B5EF4-FFF2-40B4-BE49-F238E27FC236}">
                <a16:creationId xmlns:a16="http://schemas.microsoft.com/office/drawing/2014/main" id="{7F550E3C-B012-3048-92B2-A3491FCC8446}"/>
              </a:ext>
            </a:extLst>
          </p:cNvPr>
          <p:cNvSpPr>
            <a:spLocks noGrp="1" noChangeAspect="1"/>
          </p:cNvSpPr>
          <p:nvPr>
            <p:ph type="pic" sz="quarter" idx="20" hasCustomPrompt="1"/>
          </p:nvPr>
        </p:nvSpPr>
        <p:spPr>
          <a:xfrm>
            <a:off x="5029585" y="1647649"/>
            <a:ext cx="2132831" cy="2132393"/>
          </a:xfrm>
          <a:prstGeom prst="ellipse">
            <a:avLst/>
          </a:prstGeom>
          <a:solidFill>
            <a:schemeClr val="tx2"/>
          </a:solidFill>
          <a:ln w="25400">
            <a:solidFill>
              <a:schemeClr val="lt1">
                <a:hueOff val="0"/>
                <a:satOff val="0"/>
                <a:lumOff val="0"/>
              </a:schemeClr>
            </a:solidFill>
          </a:ln>
          <a:effectLst>
            <a:innerShdw blurRad="127000" dist="50800" dir="13500000">
              <a:prstClr val="black">
                <a:alpha val="50000"/>
              </a:prstClr>
            </a:innerShdw>
          </a:effectLst>
        </p:spPr>
        <p:txBody>
          <a:bodyPr wrap="square" anchor="ctr">
            <a:noAutofit/>
          </a:bodyPr>
          <a:lstStyle>
            <a:lvl1pPr algn="ctr">
              <a:buNone/>
              <a:defRPr>
                <a:solidFill>
                  <a:schemeClr val="bg1"/>
                </a:solidFill>
                <a:latin typeface="+mn-lt"/>
              </a:defRPr>
            </a:lvl1pPr>
          </a:lstStyle>
          <a:p>
            <a:r>
              <a:rPr lang="en-US"/>
              <a:t>Photo/icon</a:t>
            </a:r>
          </a:p>
        </p:txBody>
      </p:sp>
      <p:sp>
        <p:nvSpPr>
          <p:cNvPr id="15" name="Picture Placeholder 14">
            <a:extLst>
              <a:ext uri="{FF2B5EF4-FFF2-40B4-BE49-F238E27FC236}">
                <a16:creationId xmlns:a16="http://schemas.microsoft.com/office/drawing/2014/main" id="{3CA28CB7-DFD1-F44A-872E-B9C9B2CA9DDC}"/>
              </a:ext>
            </a:extLst>
          </p:cNvPr>
          <p:cNvSpPr>
            <a:spLocks noGrp="1" noChangeAspect="1"/>
          </p:cNvSpPr>
          <p:nvPr>
            <p:ph type="pic" sz="quarter" idx="21" hasCustomPrompt="1"/>
          </p:nvPr>
        </p:nvSpPr>
        <p:spPr>
          <a:xfrm>
            <a:off x="9061397" y="1647649"/>
            <a:ext cx="2132831" cy="2132393"/>
          </a:xfrm>
          <a:prstGeom prst="ellipse">
            <a:avLst/>
          </a:prstGeom>
          <a:solidFill>
            <a:schemeClr val="tx2"/>
          </a:solidFill>
          <a:ln w="25400">
            <a:solidFill>
              <a:schemeClr val="lt1">
                <a:hueOff val="0"/>
                <a:satOff val="0"/>
                <a:lumOff val="0"/>
              </a:schemeClr>
            </a:solidFill>
          </a:ln>
          <a:effectLst>
            <a:innerShdw blurRad="127000" dist="50800" dir="13500000">
              <a:prstClr val="black">
                <a:alpha val="50000"/>
              </a:prstClr>
            </a:innerShdw>
          </a:effectLst>
        </p:spPr>
        <p:txBody>
          <a:bodyPr wrap="square" anchor="ctr">
            <a:noAutofit/>
          </a:bodyPr>
          <a:lstStyle>
            <a:lvl1pPr algn="ctr">
              <a:buNone/>
              <a:defRPr>
                <a:solidFill>
                  <a:schemeClr val="bg1"/>
                </a:solidFill>
                <a:latin typeface="+mn-lt"/>
              </a:defRPr>
            </a:lvl1pPr>
          </a:lstStyle>
          <a:p>
            <a:r>
              <a:rPr lang="en-US"/>
              <a:t>Photo/icon</a:t>
            </a:r>
          </a:p>
        </p:txBody>
      </p:sp>
      <p:sp>
        <p:nvSpPr>
          <p:cNvPr id="18" name="Text Placeholder 2">
            <a:extLst>
              <a:ext uri="{FF2B5EF4-FFF2-40B4-BE49-F238E27FC236}">
                <a16:creationId xmlns:a16="http://schemas.microsoft.com/office/drawing/2014/main" id="{B4D3E33B-9EC4-3846-9EC0-D01A13C72AC7}"/>
              </a:ext>
            </a:extLst>
          </p:cNvPr>
          <p:cNvSpPr>
            <a:spLocks noGrp="1"/>
          </p:cNvSpPr>
          <p:nvPr>
            <p:ph type="body" sz="quarter" idx="22"/>
          </p:nvPr>
        </p:nvSpPr>
        <p:spPr>
          <a:xfrm>
            <a:off x="4426619" y="4163636"/>
            <a:ext cx="3308124" cy="1628929"/>
          </a:xfrm>
          <a:prstGeom prst="rect">
            <a:avLst/>
          </a:prstGeom>
        </p:spPr>
        <p:txBody>
          <a:bodyPr wrap="square" numCol="1" anchor="t" anchorCtr="0">
            <a:noAutofit/>
          </a:bodyPr>
          <a:lstStyle>
            <a:lvl1pPr marL="0" indent="0" algn="ctr">
              <a:buFont typeface="Arial" panose="020B0604020202020204" pitchFamily="34" charset="0"/>
              <a:buNone/>
              <a:tabLst/>
              <a:defRPr sz="1600">
                <a:solidFill>
                  <a:schemeClr val="bg1"/>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22" name="Text Placeholder 2">
            <a:extLst>
              <a:ext uri="{FF2B5EF4-FFF2-40B4-BE49-F238E27FC236}">
                <a16:creationId xmlns:a16="http://schemas.microsoft.com/office/drawing/2014/main" id="{11391A08-F49D-2B4D-BC77-6C4D9E7D680C}"/>
              </a:ext>
            </a:extLst>
          </p:cNvPr>
          <p:cNvSpPr>
            <a:spLocks noGrp="1"/>
          </p:cNvSpPr>
          <p:nvPr>
            <p:ph type="body" sz="quarter" idx="23"/>
          </p:nvPr>
        </p:nvSpPr>
        <p:spPr>
          <a:xfrm>
            <a:off x="8471494" y="4163636"/>
            <a:ext cx="3308124" cy="1628929"/>
          </a:xfrm>
          <a:prstGeom prst="rect">
            <a:avLst/>
          </a:prstGeom>
        </p:spPr>
        <p:txBody>
          <a:bodyPr wrap="square" numCol="1" anchor="t" anchorCtr="0">
            <a:noAutofit/>
          </a:bodyPr>
          <a:lstStyle>
            <a:lvl1pPr marL="0" indent="0" algn="ctr">
              <a:buFont typeface="Arial" panose="020B0604020202020204" pitchFamily="34" charset="0"/>
              <a:buNone/>
              <a:tabLst/>
              <a:defRPr sz="1600">
                <a:solidFill>
                  <a:schemeClr val="bg1"/>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9" name="Title 1">
            <a:extLst>
              <a:ext uri="{FF2B5EF4-FFF2-40B4-BE49-F238E27FC236}">
                <a16:creationId xmlns:a16="http://schemas.microsoft.com/office/drawing/2014/main" id="{9BDFC5F3-A4EC-3043-B70C-8CF77ED24B9B}"/>
              </a:ext>
            </a:extLst>
          </p:cNvPr>
          <p:cNvSpPr>
            <a:spLocks noGrp="1"/>
          </p:cNvSpPr>
          <p:nvPr>
            <p:ph type="title" hasCustomPrompt="1"/>
          </p:nvPr>
        </p:nvSpPr>
        <p:spPr>
          <a:xfrm>
            <a:off x="381744" y="329761"/>
            <a:ext cx="11428510" cy="515526"/>
          </a:xfrm>
          <a:prstGeom prst="rect">
            <a:avLst/>
          </a:prstGeom>
        </p:spPr>
        <p:txBody>
          <a:bodyPr anchor="t">
            <a:spAutoFit/>
          </a:bodyPr>
          <a:lstStyle>
            <a:lvl1pPr algn="ctr">
              <a:lnSpc>
                <a:spcPts val="3300"/>
              </a:lnSpc>
              <a:defRPr>
                <a:latin typeface="+mn-lt"/>
              </a:defRPr>
            </a:lvl1pPr>
          </a:lstStyle>
          <a:p>
            <a:r>
              <a:rPr lang="en-US"/>
              <a:t>Click to edit title</a:t>
            </a:r>
          </a:p>
        </p:txBody>
      </p:sp>
      <p:sp>
        <p:nvSpPr>
          <p:cNvPr id="20" name="Text Placeholder 6">
            <a:extLst>
              <a:ext uri="{FF2B5EF4-FFF2-40B4-BE49-F238E27FC236}">
                <a16:creationId xmlns:a16="http://schemas.microsoft.com/office/drawing/2014/main" id="{A88163CD-F8D7-1D4D-9D6D-349E18186162}"/>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gn="ctr">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145663017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D">
    <p:spTree>
      <p:nvGrpSpPr>
        <p:cNvPr id="1" name=""/>
        <p:cNvGrpSpPr/>
        <p:nvPr/>
      </p:nvGrpSpPr>
      <p:grpSpPr>
        <a:xfrm>
          <a:off x="0" y="0"/>
          <a:ext cx="0" cy="0"/>
          <a:chOff x="0" y="0"/>
          <a:chExt cx="0" cy="0"/>
        </a:xfrm>
      </p:grpSpPr>
      <p:sp>
        <p:nvSpPr>
          <p:cNvPr id="26" name="Picture Placeholder 27">
            <a:extLst>
              <a:ext uri="{FF2B5EF4-FFF2-40B4-BE49-F238E27FC236}">
                <a16:creationId xmlns:a16="http://schemas.microsoft.com/office/drawing/2014/main" id="{F3D94450-2F86-3B49-AD95-2C5BB55E5695}"/>
              </a:ext>
            </a:extLst>
          </p:cNvPr>
          <p:cNvSpPr>
            <a:spLocks noGrp="1" noChangeAspect="1"/>
          </p:cNvSpPr>
          <p:nvPr>
            <p:ph type="pic" sz="quarter" idx="20" hasCustomPrompt="1"/>
          </p:nvPr>
        </p:nvSpPr>
        <p:spPr>
          <a:xfrm>
            <a:off x="1576766" y="4197693"/>
            <a:ext cx="1324374" cy="1324102"/>
          </a:xfrm>
          <a:custGeom>
            <a:avLst/>
            <a:gdLst>
              <a:gd name="connsiteX0" fmla="*/ 741931 w 2307596"/>
              <a:gd name="connsiteY0" fmla="*/ 1 h 2307121"/>
              <a:gd name="connsiteX1" fmla="*/ 1565570 w 2307596"/>
              <a:gd name="connsiteY1" fmla="*/ 1 h 2307121"/>
              <a:gd name="connsiteX2" fmla="*/ 1677906 w 2307596"/>
              <a:gd name="connsiteY2" fmla="*/ 46514 h 2307121"/>
              <a:gd name="connsiteX3" fmla="*/ 2261083 w 2307596"/>
              <a:gd name="connsiteY3" fmla="*/ 629691 h 2307121"/>
              <a:gd name="connsiteX4" fmla="*/ 2307596 w 2307596"/>
              <a:gd name="connsiteY4" fmla="*/ 741932 h 2307121"/>
              <a:gd name="connsiteX5" fmla="*/ 2307596 w 2307596"/>
              <a:gd name="connsiteY5" fmla="*/ 1565570 h 2307121"/>
              <a:gd name="connsiteX6" fmla="*/ 2261083 w 2307596"/>
              <a:gd name="connsiteY6" fmla="*/ 1677906 h 2307121"/>
              <a:gd name="connsiteX7" fmla="*/ 1678381 w 2307596"/>
              <a:gd name="connsiteY7" fmla="*/ 2260607 h 2307121"/>
              <a:gd name="connsiteX8" fmla="*/ 1566045 w 2307596"/>
              <a:gd name="connsiteY8" fmla="*/ 2307121 h 2307121"/>
              <a:gd name="connsiteX9" fmla="*/ 741931 w 2307596"/>
              <a:gd name="connsiteY9" fmla="*/ 2307121 h 2307121"/>
              <a:gd name="connsiteX10" fmla="*/ 629215 w 2307596"/>
              <a:gd name="connsiteY10" fmla="*/ 2260607 h 2307121"/>
              <a:gd name="connsiteX11" fmla="*/ 46514 w 2307596"/>
              <a:gd name="connsiteY11" fmla="*/ 1677906 h 2307121"/>
              <a:gd name="connsiteX12" fmla="*/ 1 w 2307596"/>
              <a:gd name="connsiteY12" fmla="*/ 1566046 h 2307121"/>
              <a:gd name="connsiteX13" fmla="*/ 1 w 2307596"/>
              <a:gd name="connsiteY13" fmla="*/ 741932 h 2307121"/>
              <a:gd name="connsiteX14" fmla="*/ 46514 w 2307596"/>
              <a:gd name="connsiteY14" fmla="*/ 629215 h 2307121"/>
              <a:gd name="connsiteX15" fmla="*/ 629691 w 2307596"/>
              <a:gd name="connsiteY15" fmla="*/ 46514 h 2307121"/>
              <a:gd name="connsiteX16" fmla="*/ 741931 w 2307596"/>
              <a:gd name="connsiteY16" fmla="*/ 1 h 230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6" h="2307121">
                <a:moveTo>
                  <a:pt x="741931" y="1"/>
                </a:moveTo>
                <a:lnTo>
                  <a:pt x="1565570" y="1"/>
                </a:lnTo>
                <a:cubicBezTo>
                  <a:pt x="1607702" y="-6"/>
                  <a:pt x="1648111" y="16726"/>
                  <a:pt x="1677906" y="46514"/>
                </a:cubicBezTo>
                <a:lnTo>
                  <a:pt x="2261083" y="629691"/>
                </a:lnTo>
                <a:cubicBezTo>
                  <a:pt x="2290848" y="659463"/>
                  <a:pt x="2307577" y="699833"/>
                  <a:pt x="2307596" y="741932"/>
                </a:cubicBezTo>
                <a:lnTo>
                  <a:pt x="2307596" y="1565570"/>
                </a:lnTo>
                <a:cubicBezTo>
                  <a:pt x="2307603" y="1607702"/>
                  <a:pt x="2290871" y="1648111"/>
                  <a:pt x="2261083" y="1677906"/>
                </a:cubicBezTo>
                <a:lnTo>
                  <a:pt x="1678381" y="2260607"/>
                </a:lnTo>
                <a:cubicBezTo>
                  <a:pt x="1648586" y="2290396"/>
                  <a:pt x="1608177" y="2307127"/>
                  <a:pt x="1566045" y="2307121"/>
                </a:cubicBezTo>
                <a:lnTo>
                  <a:pt x="741931" y="2307121"/>
                </a:lnTo>
                <a:cubicBezTo>
                  <a:pt x="699668" y="2307228"/>
                  <a:pt x="659103" y="2290489"/>
                  <a:pt x="629215" y="2260607"/>
                </a:cubicBezTo>
                <a:lnTo>
                  <a:pt x="46514" y="1677906"/>
                </a:lnTo>
                <a:cubicBezTo>
                  <a:pt x="16842" y="1648228"/>
                  <a:pt x="120" y="1608013"/>
                  <a:pt x="1" y="1566046"/>
                </a:cubicBezTo>
                <a:lnTo>
                  <a:pt x="1" y="741932"/>
                </a:lnTo>
                <a:cubicBezTo>
                  <a:pt x="-107" y="699668"/>
                  <a:pt x="16632" y="659104"/>
                  <a:pt x="46514" y="629215"/>
                </a:cubicBezTo>
                <a:lnTo>
                  <a:pt x="629691" y="46514"/>
                </a:lnTo>
                <a:cubicBezTo>
                  <a:pt x="659462" y="16749"/>
                  <a:pt x="699832" y="20"/>
                  <a:pt x="741931" y="1"/>
                </a:cubicBezTo>
                <a:close/>
              </a:path>
            </a:pathLst>
          </a:custGeom>
        </p:spPr>
        <p:txBody>
          <a:bodyPr anchor="ctr"/>
          <a:lstStyle>
            <a:lvl1pPr algn="ctr">
              <a:buFontTx/>
              <a:buNone/>
              <a:defRPr sz="1400"/>
            </a:lvl1pPr>
          </a:lstStyle>
          <a:p>
            <a:r>
              <a:rPr lang="en-US"/>
              <a:t>Icon</a:t>
            </a:r>
          </a:p>
        </p:txBody>
      </p:sp>
      <p:sp>
        <p:nvSpPr>
          <p:cNvPr id="10" name="Picture Placeholder 27">
            <a:extLst>
              <a:ext uri="{FF2B5EF4-FFF2-40B4-BE49-F238E27FC236}">
                <a16:creationId xmlns:a16="http://schemas.microsoft.com/office/drawing/2014/main" id="{1BBC6740-E271-B842-8CEB-4D2773859278}"/>
              </a:ext>
            </a:extLst>
          </p:cNvPr>
          <p:cNvSpPr>
            <a:spLocks noGrp="1" noChangeAspect="1"/>
          </p:cNvSpPr>
          <p:nvPr>
            <p:ph type="pic" sz="quarter" idx="29" hasCustomPrompt="1"/>
          </p:nvPr>
        </p:nvSpPr>
        <p:spPr>
          <a:xfrm>
            <a:off x="5433813" y="4197693"/>
            <a:ext cx="1324374" cy="1324102"/>
          </a:xfrm>
          <a:custGeom>
            <a:avLst/>
            <a:gdLst>
              <a:gd name="connsiteX0" fmla="*/ 741931 w 2307596"/>
              <a:gd name="connsiteY0" fmla="*/ 1 h 2307121"/>
              <a:gd name="connsiteX1" fmla="*/ 1565570 w 2307596"/>
              <a:gd name="connsiteY1" fmla="*/ 1 h 2307121"/>
              <a:gd name="connsiteX2" fmla="*/ 1677906 w 2307596"/>
              <a:gd name="connsiteY2" fmla="*/ 46514 h 2307121"/>
              <a:gd name="connsiteX3" fmla="*/ 2261083 w 2307596"/>
              <a:gd name="connsiteY3" fmla="*/ 629691 h 2307121"/>
              <a:gd name="connsiteX4" fmla="*/ 2307596 w 2307596"/>
              <a:gd name="connsiteY4" fmla="*/ 741932 h 2307121"/>
              <a:gd name="connsiteX5" fmla="*/ 2307596 w 2307596"/>
              <a:gd name="connsiteY5" fmla="*/ 1565570 h 2307121"/>
              <a:gd name="connsiteX6" fmla="*/ 2261083 w 2307596"/>
              <a:gd name="connsiteY6" fmla="*/ 1677906 h 2307121"/>
              <a:gd name="connsiteX7" fmla="*/ 1678381 w 2307596"/>
              <a:gd name="connsiteY7" fmla="*/ 2260607 h 2307121"/>
              <a:gd name="connsiteX8" fmla="*/ 1566045 w 2307596"/>
              <a:gd name="connsiteY8" fmla="*/ 2307121 h 2307121"/>
              <a:gd name="connsiteX9" fmla="*/ 741931 w 2307596"/>
              <a:gd name="connsiteY9" fmla="*/ 2307121 h 2307121"/>
              <a:gd name="connsiteX10" fmla="*/ 629215 w 2307596"/>
              <a:gd name="connsiteY10" fmla="*/ 2260607 h 2307121"/>
              <a:gd name="connsiteX11" fmla="*/ 46514 w 2307596"/>
              <a:gd name="connsiteY11" fmla="*/ 1677906 h 2307121"/>
              <a:gd name="connsiteX12" fmla="*/ 1 w 2307596"/>
              <a:gd name="connsiteY12" fmla="*/ 1566046 h 2307121"/>
              <a:gd name="connsiteX13" fmla="*/ 1 w 2307596"/>
              <a:gd name="connsiteY13" fmla="*/ 741932 h 2307121"/>
              <a:gd name="connsiteX14" fmla="*/ 46514 w 2307596"/>
              <a:gd name="connsiteY14" fmla="*/ 629215 h 2307121"/>
              <a:gd name="connsiteX15" fmla="*/ 629691 w 2307596"/>
              <a:gd name="connsiteY15" fmla="*/ 46514 h 2307121"/>
              <a:gd name="connsiteX16" fmla="*/ 741931 w 2307596"/>
              <a:gd name="connsiteY16" fmla="*/ 1 h 230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6" h="2307121">
                <a:moveTo>
                  <a:pt x="741931" y="1"/>
                </a:moveTo>
                <a:lnTo>
                  <a:pt x="1565570" y="1"/>
                </a:lnTo>
                <a:cubicBezTo>
                  <a:pt x="1607702" y="-6"/>
                  <a:pt x="1648111" y="16726"/>
                  <a:pt x="1677906" y="46514"/>
                </a:cubicBezTo>
                <a:lnTo>
                  <a:pt x="2261083" y="629691"/>
                </a:lnTo>
                <a:cubicBezTo>
                  <a:pt x="2290848" y="659463"/>
                  <a:pt x="2307577" y="699833"/>
                  <a:pt x="2307596" y="741932"/>
                </a:cubicBezTo>
                <a:lnTo>
                  <a:pt x="2307596" y="1565570"/>
                </a:lnTo>
                <a:cubicBezTo>
                  <a:pt x="2307603" y="1607702"/>
                  <a:pt x="2290871" y="1648111"/>
                  <a:pt x="2261083" y="1677906"/>
                </a:cubicBezTo>
                <a:lnTo>
                  <a:pt x="1678381" y="2260607"/>
                </a:lnTo>
                <a:cubicBezTo>
                  <a:pt x="1648586" y="2290396"/>
                  <a:pt x="1608177" y="2307127"/>
                  <a:pt x="1566045" y="2307121"/>
                </a:cubicBezTo>
                <a:lnTo>
                  <a:pt x="741931" y="2307121"/>
                </a:lnTo>
                <a:cubicBezTo>
                  <a:pt x="699668" y="2307228"/>
                  <a:pt x="659103" y="2290489"/>
                  <a:pt x="629215" y="2260607"/>
                </a:cubicBezTo>
                <a:lnTo>
                  <a:pt x="46514" y="1677906"/>
                </a:lnTo>
                <a:cubicBezTo>
                  <a:pt x="16842" y="1648228"/>
                  <a:pt x="120" y="1608013"/>
                  <a:pt x="1" y="1566046"/>
                </a:cubicBezTo>
                <a:lnTo>
                  <a:pt x="1" y="741932"/>
                </a:lnTo>
                <a:cubicBezTo>
                  <a:pt x="-107" y="699668"/>
                  <a:pt x="16632" y="659104"/>
                  <a:pt x="46514" y="629215"/>
                </a:cubicBezTo>
                <a:lnTo>
                  <a:pt x="629691" y="46514"/>
                </a:lnTo>
                <a:cubicBezTo>
                  <a:pt x="659462" y="16749"/>
                  <a:pt x="699832" y="20"/>
                  <a:pt x="741931" y="1"/>
                </a:cubicBezTo>
                <a:close/>
              </a:path>
            </a:pathLst>
          </a:custGeom>
        </p:spPr>
        <p:txBody>
          <a:bodyPr anchor="ctr"/>
          <a:lstStyle>
            <a:lvl1pPr algn="ctr">
              <a:buFontTx/>
              <a:buNone/>
              <a:defRPr sz="1400"/>
            </a:lvl1pPr>
          </a:lstStyle>
          <a:p>
            <a:r>
              <a:rPr lang="en-US"/>
              <a:t>Icon</a:t>
            </a:r>
          </a:p>
        </p:txBody>
      </p:sp>
      <p:sp>
        <p:nvSpPr>
          <p:cNvPr id="11" name="Picture Placeholder 27">
            <a:extLst>
              <a:ext uri="{FF2B5EF4-FFF2-40B4-BE49-F238E27FC236}">
                <a16:creationId xmlns:a16="http://schemas.microsoft.com/office/drawing/2014/main" id="{5297FC56-9490-2E48-B71D-72D58B077932}"/>
              </a:ext>
            </a:extLst>
          </p:cNvPr>
          <p:cNvSpPr>
            <a:spLocks noGrp="1" noChangeAspect="1"/>
          </p:cNvSpPr>
          <p:nvPr>
            <p:ph type="pic" sz="quarter" idx="30" hasCustomPrompt="1"/>
          </p:nvPr>
        </p:nvSpPr>
        <p:spPr>
          <a:xfrm>
            <a:off x="9290860" y="4197693"/>
            <a:ext cx="1324374" cy="1324102"/>
          </a:xfrm>
          <a:custGeom>
            <a:avLst/>
            <a:gdLst>
              <a:gd name="connsiteX0" fmla="*/ 741931 w 2307596"/>
              <a:gd name="connsiteY0" fmla="*/ 1 h 2307121"/>
              <a:gd name="connsiteX1" fmla="*/ 1565570 w 2307596"/>
              <a:gd name="connsiteY1" fmla="*/ 1 h 2307121"/>
              <a:gd name="connsiteX2" fmla="*/ 1677906 w 2307596"/>
              <a:gd name="connsiteY2" fmla="*/ 46514 h 2307121"/>
              <a:gd name="connsiteX3" fmla="*/ 2261083 w 2307596"/>
              <a:gd name="connsiteY3" fmla="*/ 629691 h 2307121"/>
              <a:gd name="connsiteX4" fmla="*/ 2307596 w 2307596"/>
              <a:gd name="connsiteY4" fmla="*/ 741932 h 2307121"/>
              <a:gd name="connsiteX5" fmla="*/ 2307596 w 2307596"/>
              <a:gd name="connsiteY5" fmla="*/ 1565570 h 2307121"/>
              <a:gd name="connsiteX6" fmla="*/ 2261083 w 2307596"/>
              <a:gd name="connsiteY6" fmla="*/ 1677906 h 2307121"/>
              <a:gd name="connsiteX7" fmla="*/ 1678381 w 2307596"/>
              <a:gd name="connsiteY7" fmla="*/ 2260607 h 2307121"/>
              <a:gd name="connsiteX8" fmla="*/ 1566045 w 2307596"/>
              <a:gd name="connsiteY8" fmla="*/ 2307121 h 2307121"/>
              <a:gd name="connsiteX9" fmla="*/ 741931 w 2307596"/>
              <a:gd name="connsiteY9" fmla="*/ 2307121 h 2307121"/>
              <a:gd name="connsiteX10" fmla="*/ 629215 w 2307596"/>
              <a:gd name="connsiteY10" fmla="*/ 2260607 h 2307121"/>
              <a:gd name="connsiteX11" fmla="*/ 46514 w 2307596"/>
              <a:gd name="connsiteY11" fmla="*/ 1677906 h 2307121"/>
              <a:gd name="connsiteX12" fmla="*/ 1 w 2307596"/>
              <a:gd name="connsiteY12" fmla="*/ 1566046 h 2307121"/>
              <a:gd name="connsiteX13" fmla="*/ 1 w 2307596"/>
              <a:gd name="connsiteY13" fmla="*/ 741932 h 2307121"/>
              <a:gd name="connsiteX14" fmla="*/ 46514 w 2307596"/>
              <a:gd name="connsiteY14" fmla="*/ 629215 h 2307121"/>
              <a:gd name="connsiteX15" fmla="*/ 629691 w 2307596"/>
              <a:gd name="connsiteY15" fmla="*/ 46514 h 2307121"/>
              <a:gd name="connsiteX16" fmla="*/ 741931 w 2307596"/>
              <a:gd name="connsiteY16" fmla="*/ 1 h 230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6" h="2307121">
                <a:moveTo>
                  <a:pt x="741931" y="1"/>
                </a:moveTo>
                <a:lnTo>
                  <a:pt x="1565570" y="1"/>
                </a:lnTo>
                <a:cubicBezTo>
                  <a:pt x="1607702" y="-6"/>
                  <a:pt x="1648111" y="16726"/>
                  <a:pt x="1677906" y="46514"/>
                </a:cubicBezTo>
                <a:lnTo>
                  <a:pt x="2261083" y="629691"/>
                </a:lnTo>
                <a:cubicBezTo>
                  <a:pt x="2290848" y="659463"/>
                  <a:pt x="2307577" y="699833"/>
                  <a:pt x="2307596" y="741932"/>
                </a:cubicBezTo>
                <a:lnTo>
                  <a:pt x="2307596" y="1565570"/>
                </a:lnTo>
                <a:cubicBezTo>
                  <a:pt x="2307603" y="1607702"/>
                  <a:pt x="2290871" y="1648111"/>
                  <a:pt x="2261083" y="1677906"/>
                </a:cubicBezTo>
                <a:lnTo>
                  <a:pt x="1678381" y="2260607"/>
                </a:lnTo>
                <a:cubicBezTo>
                  <a:pt x="1648586" y="2290396"/>
                  <a:pt x="1608177" y="2307127"/>
                  <a:pt x="1566045" y="2307121"/>
                </a:cubicBezTo>
                <a:lnTo>
                  <a:pt x="741931" y="2307121"/>
                </a:lnTo>
                <a:cubicBezTo>
                  <a:pt x="699668" y="2307228"/>
                  <a:pt x="659103" y="2290489"/>
                  <a:pt x="629215" y="2260607"/>
                </a:cubicBezTo>
                <a:lnTo>
                  <a:pt x="46514" y="1677906"/>
                </a:lnTo>
                <a:cubicBezTo>
                  <a:pt x="16842" y="1648228"/>
                  <a:pt x="120" y="1608013"/>
                  <a:pt x="1" y="1566046"/>
                </a:cubicBezTo>
                <a:lnTo>
                  <a:pt x="1" y="741932"/>
                </a:lnTo>
                <a:cubicBezTo>
                  <a:pt x="-107" y="699668"/>
                  <a:pt x="16632" y="659104"/>
                  <a:pt x="46514" y="629215"/>
                </a:cubicBezTo>
                <a:lnTo>
                  <a:pt x="629691" y="46514"/>
                </a:lnTo>
                <a:cubicBezTo>
                  <a:pt x="659462" y="16749"/>
                  <a:pt x="699832" y="20"/>
                  <a:pt x="741931" y="1"/>
                </a:cubicBezTo>
                <a:close/>
              </a:path>
            </a:pathLst>
          </a:custGeom>
        </p:spPr>
        <p:txBody>
          <a:bodyPr anchor="ctr"/>
          <a:lstStyle>
            <a:lvl1pPr algn="ctr">
              <a:buFontTx/>
              <a:buNone/>
              <a:defRPr sz="1400"/>
            </a:lvl1pPr>
          </a:lstStyle>
          <a:p>
            <a:r>
              <a:rPr lang="en-US"/>
              <a:t>Icon</a:t>
            </a:r>
          </a:p>
        </p:txBody>
      </p:sp>
      <p:sp>
        <p:nvSpPr>
          <p:cNvPr id="15" name="Text Placeholder 2">
            <a:extLst>
              <a:ext uri="{FF2B5EF4-FFF2-40B4-BE49-F238E27FC236}">
                <a16:creationId xmlns:a16="http://schemas.microsoft.com/office/drawing/2014/main" id="{0E4A9F0B-1468-E441-A62F-73DB0B324374}"/>
              </a:ext>
            </a:extLst>
          </p:cNvPr>
          <p:cNvSpPr>
            <a:spLocks noGrp="1"/>
          </p:cNvSpPr>
          <p:nvPr>
            <p:ph type="body" sz="quarter" idx="31" hasCustomPrompt="1"/>
          </p:nvPr>
        </p:nvSpPr>
        <p:spPr>
          <a:xfrm>
            <a:off x="378981" y="1430588"/>
            <a:ext cx="3719945" cy="2359025"/>
          </a:xfrm>
          <a:prstGeom prst="rect">
            <a:avLst/>
          </a:prstGeom>
        </p:spPr>
        <p:txBody>
          <a:bodyPr/>
          <a:lstStyle>
            <a:lvl1pPr marL="0" indent="0" algn="ctr">
              <a:buFontTx/>
              <a:buNone/>
              <a:tabLst/>
              <a:defRPr sz="1600" b="1"/>
            </a:lvl1pPr>
            <a:lvl2pPr marL="0" indent="0" algn="ctr">
              <a:buFontTx/>
              <a:buNone/>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Test goes here</a:t>
            </a:r>
          </a:p>
        </p:txBody>
      </p:sp>
      <p:sp>
        <p:nvSpPr>
          <p:cNvPr id="18" name="Text Placeholder 2">
            <a:extLst>
              <a:ext uri="{FF2B5EF4-FFF2-40B4-BE49-F238E27FC236}">
                <a16:creationId xmlns:a16="http://schemas.microsoft.com/office/drawing/2014/main" id="{95869465-E0EA-4E48-BD1F-6EF1BE487B60}"/>
              </a:ext>
            </a:extLst>
          </p:cNvPr>
          <p:cNvSpPr>
            <a:spLocks noGrp="1"/>
          </p:cNvSpPr>
          <p:nvPr>
            <p:ph type="body" sz="quarter" idx="33" hasCustomPrompt="1"/>
          </p:nvPr>
        </p:nvSpPr>
        <p:spPr>
          <a:xfrm>
            <a:off x="4234646" y="1430588"/>
            <a:ext cx="3719945" cy="2359025"/>
          </a:xfrm>
          <a:prstGeom prst="rect">
            <a:avLst/>
          </a:prstGeom>
        </p:spPr>
        <p:txBody>
          <a:bodyPr/>
          <a:lstStyle>
            <a:lvl1pPr marL="0" indent="0" algn="ctr">
              <a:buFontTx/>
              <a:buNone/>
              <a:tabLst/>
              <a:defRPr sz="1600" b="1"/>
            </a:lvl1pPr>
            <a:lvl2pPr marL="0" indent="0" algn="ctr">
              <a:buFontTx/>
              <a:buNone/>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Test goes here</a:t>
            </a:r>
          </a:p>
        </p:txBody>
      </p:sp>
      <p:sp>
        <p:nvSpPr>
          <p:cNvPr id="19" name="Text Placeholder 2">
            <a:extLst>
              <a:ext uri="{FF2B5EF4-FFF2-40B4-BE49-F238E27FC236}">
                <a16:creationId xmlns:a16="http://schemas.microsoft.com/office/drawing/2014/main" id="{F43FA3AC-37D0-E44F-8D92-A4EC8968FE11}"/>
              </a:ext>
            </a:extLst>
          </p:cNvPr>
          <p:cNvSpPr>
            <a:spLocks noGrp="1"/>
          </p:cNvSpPr>
          <p:nvPr>
            <p:ph type="body" sz="quarter" idx="34" hasCustomPrompt="1"/>
          </p:nvPr>
        </p:nvSpPr>
        <p:spPr>
          <a:xfrm>
            <a:off x="8090311" y="1430588"/>
            <a:ext cx="3719945" cy="2359025"/>
          </a:xfrm>
          <a:prstGeom prst="rect">
            <a:avLst/>
          </a:prstGeom>
        </p:spPr>
        <p:txBody>
          <a:bodyPr/>
          <a:lstStyle>
            <a:lvl1pPr marL="0" indent="0" algn="ctr">
              <a:buFontTx/>
              <a:buNone/>
              <a:tabLst/>
              <a:defRPr sz="1600" b="1"/>
            </a:lvl1pPr>
            <a:lvl2pPr marL="0" indent="0" algn="ctr">
              <a:buFontTx/>
              <a:buNone/>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Test goes here</a:t>
            </a:r>
          </a:p>
        </p:txBody>
      </p:sp>
      <p:sp>
        <p:nvSpPr>
          <p:cNvPr id="17" name="Title 1">
            <a:extLst>
              <a:ext uri="{FF2B5EF4-FFF2-40B4-BE49-F238E27FC236}">
                <a16:creationId xmlns:a16="http://schemas.microsoft.com/office/drawing/2014/main" id="{E3FF8EAC-C4DB-5B42-A692-D1BEB2EA68BD}"/>
              </a:ext>
            </a:extLst>
          </p:cNvPr>
          <p:cNvSpPr>
            <a:spLocks noGrp="1"/>
          </p:cNvSpPr>
          <p:nvPr>
            <p:ph type="title" hasCustomPrompt="1"/>
          </p:nvPr>
        </p:nvSpPr>
        <p:spPr>
          <a:xfrm>
            <a:off x="381744" y="329761"/>
            <a:ext cx="11428510" cy="515526"/>
          </a:xfrm>
          <a:prstGeom prst="rect">
            <a:avLst/>
          </a:prstGeom>
        </p:spPr>
        <p:txBody>
          <a:bodyPr anchor="t">
            <a:spAutoFit/>
          </a:bodyPr>
          <a:lstStyle>
            <a:lvl1pPr algn="ctr">
              <a:lnSpc>
                <a:spcPts val="3300"/>
              </a:lnSpc>
              <a:defRPr>
                <a:latin typeface="+mn-lt"/>
              </a:defRPr>
            </a:lvl1pPr>
          </a:lstStyle>
          <a:p>
            <a:r>
              <a:rPr lang="en-US"/>
              <a:t>Click to edit title</a:t>
            </a:r>
          </a:p>
        </p:txBody>
      </p:sp>
      <p:sp>
        <p:nvSpPr>
          <p:cNvPr id="20" name="Text Placeholder 6">
            <a:extLst>
              <a:ext uri="{FF2B5EF4-FFF2-40B4-BE49-F238E27FC236}">
                <a16:creationId xmlns:a16="http://schemas.microsoft.com/office/drawing/2014/main" id="{F31EB1D6-78AF-E144-80F7-93A594BF1DCB}"/>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gn="ctr">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61268911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 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2C3A5495-C57E-274B-BD5C-F01102BECB2D}"/>
              </a:ext>
            </a:extLst>
          </p:cNvPr>
          <p:cNvSpPr>
            <a:spLocks noGrp="1" noChangeAspect="1"/>
          </p:cNvSpPr>
          <p:nvPr>
            <p:ph type="pic" sz="quarter" idx="10" hasCustomPrompt="1"/>
          </p:nvPr>
        </p:nvSpPr>
        <p:spPr>
          <a:xfrm>
            <a:off x="0" y="0"/>
            <a:ext cx="12192000" cy="1991360"/>
          </a:xfrm>
          <a:prstGeom prst="rect">
            <a:avLst/>
          </a:prstGeom>
          <a:solidFill>
            <a:schemeClr val="tx2"/>
          </a:solidFill>
        </p:spPr>
        <p:txBody>
          <a:bodyPr anchor="ctr"/>
          <a:lstStyle>
            <a:lvl1pPr marL="0" indent="0" algn="ctr">
              <a:buNone/>
              <a:defRPr>
                <a:latin typeface="+mn-lt"/>
              </a:defRPr>
            </a:lvl1pPr>
          </a:lstStyle>
          <a:p>
            <a:r>
              <a:rPr lang="en-US"/>
              <a:t>Click to add image</a:t>
            </a:r>
          </a:p>
        </p:txBody>
      </p:sp>
      <p:sp>
        <p:nvSpPr>
          <p:cNvPr id="9" name="Text Placeholder 6">
            <a:extLst>
              <a:ext uri="{FF2B5EF4-FFF2-40B4-BE49-F238E27FC236}">
                <a16:creationId xmlns:a16="http://schemas.microsoft.com/office/drawing/2014/main" id="{F98307C1-27A1-CE4D-BFA3-EF2E968A379B}"/>
              </a:ext>
            </a:extLst>
          </p:cNvPr>
          <p:cNvSpPr>
            <a:spLocks noGrp="1"/>
          </p:cNvSpPr>
          <p:nvPr userDrawn="1">
            <p:ph type="body" sz="quarter" idx="12" hasCustomPrompt="1"/>
          </p:nvPr>
        </p:nvSpPr>
        <p:spPr>
          <a:xfrm>
            <a:off x="381743" y="3131071"/>
            <a:ext cx="11428509" cy="1877437"/>
          </a:xfrm>
          <a:prstGeom prst="rect">
            <a:avLst/>
          </a:prstGeom>
        </p:spPr>
        <p:txBody>
          <a:bodyPr numCol="3" spcCol="182880" anchor="t">
            <a:spAutoFit/>
          </a:bodyPr>
          <a:lstStyle>
            <a:lvl1pPr marL="0" indent="0">
              <a:lnSpc>
                <a:spcPct val="100000"/>
              </a:lnSpc>
              <a:buNone/>
              <a:tabLst/>
              <a:defRPr sz="1600" b="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marL="0" indent="0">
              <a:buNone/>
            </a:pPr>
            <a:r>
              <a:rPr lang="en-US" sz="1600" b="1">
                <a:solidFill>
                  <a:schemeClr val="accent2"/>
                </a:solidFill>
              </a:rPr>
              <a:t>Body heading</a:t>
            </a:r>
            <a:endParaRPr lang="en-US" sz="1600">
              <a:solidFill>
                <a:schemeClr val="accent2"/>
              </a:solidFill>
            </a:endParaRPr>
          </a:p>
          <a:p>
            <a:pPr marL="0" indent="0">
              <a:buNone/>
            </a:pPr>
            <a:r>
              <a:rPr lang="en-US" sz="1600"/>
              <a:t>To call out specific information, </a:t>
            </a:r>
            <a:br>
              <a:rPr lang="en-US" sz="1600"/>
            </a:br>
            <a:r>
              <a:rPr lang="en-US" sz="1600" b="1"/>
              <a:t>bold the text </a:t>
            </a:r>
            <a:r>
              <a:rPr lang="en-US" sz="1600"/>
              <a:t>to add emphasis on that topic. Another option is to </a:t>
            </a:r>
            <a:r>
              <a:rPr lang="en-US" sz="1600" b="1">
                <a:solidFill>
                  <a:schemeClr val="accent4"/>
                </a:solidFill>
              </a:rPr>
              <a:t>bold and change the color </a:t>
            </a:r>
            <a:r>
              <a:rPr lang="en-US" sz="1600"/>
              <a:t>of the text.</a:t>
            </a:r>
            <a:endParaRPr lang="en-US" sz="1600" b="1">
              <a:solidFill>
                <a:schemeClr val="accent2"/>
              </a:solidFill>
            </a:endParaRPr>
          </a:p>
          <a:p>
            <a:pPr marL="0" indent="0">
              <a:buNone/>
            </a:pPr>
            <a:endParaRPr lang="en-US" sz="1600" b="1">
              <a:solidFill>
                <a:schemeClr val="accent2"/>
              </a:solidFill>
            </a:endParaRPr>
          </a:p>
          <a:p>
            <a:pPr marL="0" indent="0">
              <a:buNone/>
            </a:pPr>
            <a:r>
              <a:rPr lang="en-US" sz="1600" b="1">
                <a:solidFill>
                  <a:schemeClr val="accent2"/>
                </a:solidFill>
              </a:rPr>
              <a:t>Body heading</a:t>
            </a:r>
            <a:endParaRPr lang="en-US" sz="1600">
              <a:solidFill>
                <a:schemeClr val="accent2"/>
              </a:solidFill>
            </a:endParaRPr>
          </a:p>
          <a:p>
            <a:pPr marL="0" indent="0">
              <a:buNone/>
            </a:pPr>
            <a:r>
              <a:rPr lang="en-US" sz="1600"/>
              <a:t>To call out specific information, </a:t>
            </a:r>
            <a:br>
              <a:rPr lang="en-US" sz="1600"/>
            </a:br>
            <a:r>
              <a:rPr lang="en-US" sz="1600" b="1"/>
              <a:t>bold the text </a:t>
            </a:r>
            <a:r>
              <a:rPr lang="en-US" sz="1600"/>
              <a:t>to add emphasis on that topic. Another option is to </a:t>
            </a:r>
            <a:r>
              <a:rPr lang="en-US" sz="1600" b="1">
                <a:solidFill>
                  <a:schemeClr val="accent4"/>
                </a:solidFill>
              </a:rPr>
              <a:t>bold and change the color </a:t>
            </a:r>
            <a:r>
              <a:rPr lang="en-US" sz="1600"/>
              <a:t>of the text.</a:t>
            </a:r>
            <a:br>
              <a:rPr lang="en-US" sz="1600"/>
            </a:br>
            <a:endParaRPr lang="en-US" sz="1600"/>
          </a:p>
          <a:p>
            <a:pPr marL="0" indent="0">
              <a:buNone/>
            </a:pPr>
            <a:r>
              <a:rPr lang="en-US" sz="1600" b="1">
                <a:solidFill>
                  <a:schemeClr val="accent2"/>
                </a:solidFill>
              </a:rPr>
              <a:t>Body heading</a:t>
            </a:r>
            <a:endParaRPr lang="en-US" sz="1600">
              <a:solidFill>
                <a:schemeClr val="accent2"/>
              </a:solidFill>
            </a:endParaRPr>
          </a:p>
          <a:p>
            <a:pPr marL="0" indent="0">
              <a:buNone/>
            </a:pPr>
            <a:r>
              <a:rPr lang="en-US" sz="1600"/>
              <a:t>To call out specific information, </a:t>
            </a:r>
            <a:br>
              <a:rPr lang="en-US" sz="1600"/>
            </a:br>
            <a:r>
              <a:rPr lang="en-US" sz="1600" b="1"/>
              <a:t>bold the text </a:t>
            </a:r>
            <a:r>
              <a:rPr lang="en-US" sz="1600"/>
              <a:t>to add emphasis on that topic. Another option is to </a:t>
            </a:r>
            <a:r>
              <a:rPr lang="en-US" sz="1600" b="1">
                <a:solidFill>
                  <a:schemeClr val="accent4"/>
                </a:solidFill>
              </a:rPr>
              <a:t>bold and change the color </a:t>
            </a:r>
            <a:r>
              <a:rPr lang="en-US" sz="1600"/>
              <a:t>of the text.</a:t>
            </a:r>
          </a:p>
          <a:p>
            <a:pPr marL="0" indent="0">
              <a:buNone/>
            </a:pPr>
            <a:endParaRPr lang="en-US" sz="1600"/>
          </a:p>
        </p:txBody>
      </p:sp>
      <p:sp>
        <p:nvSpPr>
          <p:cNvPr id="5" name="Title 1">
            <a:extLst>
              <a:ext uri="{FF2B5EF4-FFF2-40B4-BE49-F238E27FC236}">
                <a16:creationId xmlns:a16="http://schemas.microsoft.com/office/drawing/2014/main" id="{03F2CFFD-F286-0F45-AD6F-D316A2305E1C}"/>
              </a:ext>
            </a:extLst>
          </p:cNvPr>
          <p:cNvSpPr>
            <a:spLocks noGrp="1"/>
          </p:cNvSpPr>
          <p:nvPr>
            <p:ph type="title" hasCustomPrompt="1"/>
          </p:nvPr>
        </p:nvSpPr>
        <p:spPr>
          <a:xfrm>
            <a:off x="381744" y="2509820"/>
            <a:ext cx="11428512" cy="515526"/>
          </a:xfrm>
          <a:prstGeom prst="rect">
            <a:avLst/>
          </a:prstGeom>
        </p:spPr>
        <p:txBody>
          <a:bodyPr anchor="t">
            <a:spAutoFit/>
          </a:bodyPr>
          <a:lstStyle>
            <a:lvl1pPr algn="l">
              <a:lnSpc>
                <a:spcPts val="3300"/>
              </a:lnSpc>
              <a:defRPr>
                <a:latin typeface="+mn-lt"/>
              </a:defRPr>
            </a:lvl1pPr>
          </a:lstStyle>
          <a:p>
            <a:r>
              <a:rPr lang="en-US"/>
              <a:t>Click to edit title</a:t>
            </a:r>
          </a:p>
        </p:txBody>
      </p:sp>
    </p:spTree>
    <p:extLst>
      <p:ext uri="{BB962C8B-B14F-4D97-AF65-F5344CB8AC3E}">
        <p14:creationId xmlns:p14="http://schemas.microsoft.com/office/powerpoint/2010/main" val="427503067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Column A">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819DBE5-E46E-9846-86F9-0CA51DF2D56D}"/>
              </a:ext>
            </a:extLst>
          </p:cNvPr>
          <p:cNvSpPr>
            <a:spLocks noGrp="1"/>
          </p:cNvSpPr>
          <p:nvPr>
            <p:ph type="body" sz="quarter" idx="16"/>
          </p:nvPr>
        </p:nvSpPr>
        <p:spPr>
          <a:xfrm>
            <a:off x="381746" y="1598576"/>
            <a:ext cx="2676082" cy="477500"/>
          </a:xfrm>
          <a:prstGeom prst="snip2DiagRect">
            <a:avLst/>
          </a:prstGeom>
          <a:solidFill>
            <a:schemeClr val="accent2"/>
          </a:solidFill>
        </p:spPr>
        <p:txBody>
          <a:bodyPr anchor="t">
            <a:spAutoFit/>
          </a:bodyPr>
          <a:lstStyle>
            <a:lvl1pPr marL="0" indent="0" algn="ctr">
              <a:buNone/>
              <a:tabLst/>
              <a:defRPr>
                <a:solidFill>
                  <a:schemeClr val="bg1"/>
                </a:solidFill>
                <a:latin typeface="+mn-lt"/>
              </a:defRPr>
            </a:lvl1pPr>
            <a:lvl2pPr>
              <a:buFont typeface="Arial" panose="020B0604020202020204" pitchFamily="34" charset="0"/>
              <a:buNone/>
              <a:defRPr/>
            </a:lvl2pPr>
            <a:lvl3pPr>
              <a:buNone/>
              <a:defRPr/>
            </a:lvl3pPr>
            <a:lvl4pPr>
              <a:buNone/>
              <a:defRPr/>
            </a:lvl4pPr>
            <a:lvl5pPr>
              <a:buNone/>
              <a:defRPr/>
            </a:lvl5pPr>
          </a:lstStyle>
          <a:p>
            <a:pPr lvl="0"/>
            <a:r>
              <a:rPr lang="en-US"/>
              <a:t>Click to edit</a:t>
            </a:r>
          </a:p>
        </p:txBody>
      </p:sp>
      <p:sp>
        <p:nvSpPr>
          <p:cNvPr id="11" name="Text Placeholder 13">
            <a:extLst>
              <a:ext uri="{FF2B5EF4-FFF2-40B4-BE49-F238E27FC236}">
                <a16:creationId xmlns:a16="http://schemas.microsoft.com/office/drawing/2014/main" id="{BA6DCC96-9649-A949-91EC-222DE27DDD74}"/>
              </a:ext>
            </a:extLst>
          </p:cNvPr>
          <p:cNvSpPr>
            <a:spLocks noGrp="1"/>
          </p:cNvSpPr>
          <p:nvPr>
            <p:ph type="body" sz="quarter" idx="18"/>
          </p:nvPr>
        </p:nvSpPr>
        <p:spPr>
          <a:xfrm>
            <a:off x="3299222" y="1598576"/>
            <a:ext cx="2676082" cy="477500"/>
          </a:xfrm>
          <a:prstGeom prst="snip2DiagRect">
            <a:avLst/>
          </a:prstGeom>
          <a:solidFill>
            <a:schemeClr val="accent4"/>
          </a:solidFill>
        </p:spPr>
        <p:txBody>
          <a:bodyPr anchor="t">
            <a:spAutoFit/>
          </a:bodyPr>
          <a:lstStyle>
            <a:lvl1pPr marL="0" indent="0" algn="ctr">
              <a:buNone/>
              <a:tabLst/>
              <a:defRPr>
                <a:solidFill>
                  <a:schemeClr val="bg1"/>
                </a:solidFill>
                <a:latin typeface="+mn-lt"/>
              </a:defRPr>
            </a:lvl1pPr>
            <a:lvl2pPr>
              <a:buFont typeface="Arial" panose="020B0604020202020204" pitchFamily="34" charset="0"/>
              <a:buNone/>
              <a:defRPr/>
            </a:lvl2pPr>
            <a:lvl3pPr>
              <a:buNone/>
              <a:defRPr/>
            </a:lvl3pPr>
            <a:lvl4pPr>
              <a:buNone/>
              <a:defRPr/>
            </a:lvl4pPr>
            <a:lvl5pPr>
              <a:buNone/>
              <a:defRPr/>
            </a:lvl5pPr>
          </a:lstStyle>
          <a:p>
            <a:pPr lvl="0"/>
            <a:r>
              <a:rPr lang="en-US"/>
              <a:t>Click to edit</a:t>
            </a:r>
          </a:p>
        </p:txBody>
      </p:sp>
      <p:sp>
        <p:nvSpPr>
          <p:cNvPr id="16" name="Text Placeholder 13">
            <a:extLst>
              <a:ext uri="{FF2B5EF4-FFF2-40B4-BE49-F238E27FC236}">
                <a16:creationId xmlns:a16="http://schemas.microsoft.com/office/drawing/2014/main" id="{599DDD08-DC66-0E45-97F6-EFAFDC84655E}"/>
              </a:ext>
            </a:extLst>
          </p:cNvPr>
          <p:cNvSpPr>
            <a:spLocks noGrp="1"/>
          </p:cNvSpPr>
          <p:nvPr>
            <p:ph type="body" sz="quarter" idx="20"/>
          </p:nvPr>
        </p:nvSpPr>
        <p:spPr>
          <a:xfrm>
            <a:off x="6216698" y="1598576"/>
            <a:ext cx="2676082" cy="477500"/>
          </a:xfrm>
          <a:prstGeom prst="snip2DiagRect">
            <a:avLst/>
          </a:prstGeom>
          <a:solidFill>
            <a:schemeClr val="accent5"/>
          </a:solidFill>
        </p:spPr>
        <p:txBody>
          <a:bodyPr anchor="t">
            <a:spAutoFit/>
          </a:bodyPr>
          <a:lstStyle>
            <a:lvl1pPr marL="0" indent="0" algn="ctr">
              <a:buNone/>
              <a:tabLst/>
              <a:defRPr>
                <a:solidFill>
                  <a:schemeClr val="bg1"/>
                </a:solidFill>
                <a:latin typeface="+mn-lt"/>
              </a:defRPr>
            </a:lvl1pPr>
            <a:lvl2pPr>
              <a:buFont typeface="Arial" panose="020B0604020202020204" pitchFamily="34" charset="0"/>
              <a:buNone/>
              <a:defRPr/>
            </a:lvl2pPr>
            <a:lvl3pPr>
              <a:buNone/>
              <a:defRPr/>
            </a:lvl3pPr>
            <a:lvl4pPr>
              <a:buNone/>
              <a:defRPr/>
            </a:lvl4pPr>
            <a:lvl5pPr>
              <a:buNone/>
              <a:defRPr/>
            </a:lvl5pPr>
          </a:lstStyle>
          <a:p>
            <a:pPr lvl="0"/>
            <a:r>
              <a:rPr lang="en-US"/>
              <a:t>Click to edit</a:t>
            </a:r>
          </a:p>
        </p:txBody>
      </p:sp>
      <p:sp>
        <p:nvSpPr>
          <p:cNvPr id="20" name="Text Placeholder 13">
            <a:extLst>
              <a:ext uri="{FF2B5EF4-FFF2-40B4-BE49-F238E27FC236}">
                <a16:creationId xmlns:a16="http://schemas.microsoft.com/office/drawing/2014/main" id="{1C5C7870-0F69-CA47-94F7-F6E52D090C33}"/>
              </a:ext>
            </a:extLst>
          </p:cNvPr>
          <p:cNvSpPr>
            <a:spLocks noGrp="1"/>
          </p:cNvSpPr>
          <p:nvPr>
            <p:ph type="body" sz="quarter" idx="22"/>
          </p:nvPr>
        </p:nvSpPr>
        <p:spPr>
          <a:xfrm>
            <a:off x="9134174" y="1598576"/>
            <a:ext cx="2676082" cy="477500"/>
          </a:xfrm>
          <a:prstGeom prst="snip2DiagRect">
            <a:avLst/>
          </a:prstGeom>
          <a:solidFill>
            <a:schemeClr val="accent3"/>
          </a:solidFill>
        </p:spPr>
        <p:txBody>
          <a:bodyPr anchor="t">
            <a:spAutoFit/>
          </a:bodyPr>
          <a:lstStyle>
            <a:lvl1pPr marL="0" indent="0" algn="ctr">
              <a:buNone/>
              <a:tabLst/>
              <a:defRPr>
                <a:solidFill>
                  <a:schemeClr val="bg1"/>
                </a:solidFill>
                <a:latin typeface="+mn-lt"/>
              </a:defRPr>
            </a:lvl1pPr>
            <a:lvl2pPr>
              <a:buFont typeface="Arial" panose="020B0604020202020204" pitchFamily="34" charset="0"/>
              <a:buNone/>
              <a:defRPr/>
            </a:lvl2pPr>
            <a:lvl3pPr>
              <a:buNone/>
              <a:defRPr/>
            </a:lvl3pPr>
            <a:lvl4pPr>
              <a:buNone/>
              <a:defRPr/>
            </a:lvl4pPr>
            <a:lvl5pPr>
              <a:buNone/>
              <a:defRPr/>
            </a:lvl5pPr>
          </a:lstStyle>
          <a:p>
            <a:pPr lvl="0"/>
            <a:r>
              <a:rPr lang="en-US"/>
              <a:t>Click to edit</a:t>
            </a:r>
          </a:p>
        </p:txBody>
      </p:sp>
      <p:sp>
        <p:nvSpPr>
          <p:cNvPr id="21" name="Text Placeholder 2">
            <a:extLst>
              <a:ext uri="{FF2B5EF4-FFF2-40B4-BE49-F238E27FC236}">
                <a16:creationId xmlns:a16="http://schemas.microsoft.com/office/drawing/2014/main" id="{17AE11C7-E0E6-DB44-A405-51680107560B}"/>
              </a:ext>
            </a:extLst>
          </p:cNvPr>
          <p:cNvSpPr>
            <a:spLocks noGrp="1"/>
          </p:cNvSpPr>
          <p:nvPr>
            <p:ph type="body" sz="quarter" idx="31" hasCustomPrompt="1"/>
          </p:nvPr>
        </p:nvSpPr>
        <p:spPr>
          <a:xfrm>
            <a:off x="381744" y="2249487"/>
            <a:ext cx="2676082" cy="2359025"/>
          </a:xfrm>
          <a:prstGeom prst="rect">
            <a:avLst/>
          </a:prstGeom>
        </p:spPr>
        <p:txBody>
          <a:bodyPr/>
          <a:lstStyle>
            <a:lvl1pPr marL="11113" indent="0">
              <a:buFontTx/>
              <a:buNone/>
              <a:tabLst/>
              <a:defRPr sz="1600" b="1"/>
            </a:lvl1pPr>
            <a:lvl2pPr marL="0" indent="-173038">
              <a:buFont typeface="Arial" panose="020B0604020202020204" pitchFamily="34" charset="0"/>
              <a:buChar char="•"/>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Bullet goes here</a:t>
            </a:r>
          </a:p>
          <a:p>
            <a:pPr lvl="1"/>
            <a:r>
              <a:rPr lang="en-US"/>
              <a:t>Bullet goes here</a:t>
            </a:r>
          </a:p>
        </p:txBody>
      </p:sp>
      <p:sp>
        <p:nvSpPr>
          <p:cNvPr id="22" name="Text Placeholder 2">
            <a:extLst>
              <a:ext uri="{FF2B5EF4-FFF2-40B4-BE49-F238E27FC236}">
                <a16:creationId xmlns:a16="http://schemas.microsoft.com/office/drawing/2014/main" id="{63931AD5-65D7-EE47-9CF0-F83832A0E8FA}"/>
              </a:ext>
            </a:extLst>
          </p:cNvPr>
          <p:cNvSpPr>
            <a:spLocks noGrp="1"/>
          </p:cNvSpPr>
          <p:nvPr>
            <p:ph type="body" sz="quarter" idx="32" hasCustomPrompt="1"/>
          </p:nvPr>
        </p:nvSpPr>
        <p:spPr>
          <a:xfrm>
            <a:off x="9119667" y="2249487"/>
            <a:ext cx="2676082" cy="2359025"/>
          </a:xfrm>
          <a:prstGeom prst="rect">
            <a:avLst/>
          </a:prstGeom>
        </p:spPr>
        <p:txBody>
          <a:bodyPr/>
          <a:lstStyle>
            <a:lvl1pPr marL="0" indent="-173038">
              <a:buFontTx/>
              <a:buNone/>
              <a:tabLst/>
              <a:defRPr sz="1600" b="1"/>
            </a:lvl1pPr>
            <a:lvl2pPr marL="0" indent="-173038">
              <a:buFont typeface="Arial" panose="020B0604020202020204" pitchFamily="34" charset="0"/>
              <a:buChar char="•"/>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Bullet goes here</a:t>
            </a:r>
          </a:p>
          <a:p>
            <a:pPr lvl="1"/>
            <a:r>
              <a:rPr lang="en-US"/>
              <a:t>Bullet goes here</a:t>
            </a:r>
          </a:p>
        </p:txBody>
      </p:sp>
      <p:sp>
        <p:nvSpPr>
          <p:cNvPr id="23" name="Text Placeholder 2">
            <a:extLst>
              <a:ext uri="{FF2B5EF4-FFF2-40B4-BE49-F238E27FC236}">
                <a16:creationId xmlns:a16="http://schemas.microsoft.com/office/drawing/2014/main" id="{08C2A7B5-D42D-4D4D-B46C-4D50B7C134D2}"/>
              </a:ext>
            </a:extLst>
          </p:cNvPr>
          <p:cNvSpPr>
            <a:spLocks noGrp="1"/>
          </p:cNvSpPr>
          <p:nvPr>
            <p:ph type="body" sz="quarter" idx="33" hasCustomPrompt="1"/>
          </p:nvPr>
        </p:nvSpPr>
        <p:spPr>
          <a:xfrm>
            <a:off x="3294385" y="2249487"/>
            <a:ext cx="2676082" cy="2359025"/>
          </a:xfrm>
          <a:prstGeom prst="rect">
            <a:avLst/>
          </a:prstGeom>
        </p:spPr>
        <p:txBody>
          <a:bodyPr/>
          <a:lstStyle>
            <a:lvl1pPr marL="0" indent="-173038">
              <a:buFontTx/>
              <a:buNone/>
              <a:tabLst/>
              <a:defRPr sz="1600" b="1"/>
            </a:lvl1pPr>
            <a:lvl2pPr marL="0" indent="-173038">
              <a:buFont typeface="Arial" panose="020B0604020202020204" pitchFamily="34" charset="0"/>
              <a:buChar char="•"/>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Bullet goes here</a:t>
            </a:r>
          </a:p>
          <a:p>
            <a:pPr lvl="1"/>
            <a:r>
              <a:rPr lang="en-US"/>
              <a:t>Bullet goes here</a:t>
            </a:r>
          </a:p>
        </p:txBody>
      </p:sp>
      <p:sp>
        <p:nvSpPr>
          <p:cNvPr id="24" name="Text Placeholder 2">
            <a:extLst>
              <a:ext uri="{FF2B5EF4-FFF2-40B4-BE49-F238E27FC236}">
                <a16:creationId xmlns:a16="http://schemas.microsoft.com/office/drawing/2014/main" id="{4D94F360-1E9D-9246-8040-4D3D6AD071B9}"/>
              </a:ext>
            </a:extLst>
          </p:cNvPr>
          <p:cNvSpPr>
            <a:spLocks noGrp="1"/>
          </p:cNvSpPr>
          <p:nvPr>
            <p:ph type="body" sz="quarter" idx="34" hasCustomPrompt="1"/>
          </p:nvPr>
        </p:nvSpPr>
        <p:spPr>
          <a:xfrm>
            <a:off x="6207026" y="2249487"/>
            <a:ext cx="2676082" cy="2359025"/>
          </a:xfrm>
          <a:prstGeom prst="rect">
            <a:avLst/>
          </a:prstGeom>
        </p:spPr>
        <p:txBody>
          <a:bodyPr/>
          <a:lstStyle>
            <a:lvl1pPr marL="0" indent="-173038">
              <a:buFontTx/>
              <a:buNone/>
              <a:tabLst/>
              <a:defRPr sz="1600" b="1"/>
            </a:lvl1pPr>
            <a:lvl2pPr marL="0" indent="-173038">
              <a:buFont typeface="Arial" panose="020B0604020202020204" pitchFamily="34" charset="0"/>
              <a:buChar char="•"/>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Bullet goes here</a:t>
            </a:r>
          </a:p>
          <a:p>
            <a:pPr lvl="1"/>
            <a:r>
              <a:rPr lang="en-US"/>
              <a:t>Bullet goes here</a:t>
            </a:r>
          </a:p>
        </p:txBody>
      </p:sp>
      <p:sp>
        <p:nvSpPr>
          <p:cNvPr id="25" name="Title 1">
            <a:extLst>
              <a:ext uri="{FF2B5EF4-FFF2-40B4-BE49-F238E27FC236}">
                <a16:creationId xmlns:a16="http://schemas.microsoft.com/office/drawing/2014/main" id="{95B5D154-4C4B-A34F-9EA6-C65B7E3D29B1}"/>
              </a:ext>
            </a:extLst>
          </p:cNvPr>
          <p:cNvSpPr>
            <a:spLocks noGrp="1"/>
          </p:cNvSpPr>
          <p:nvPr>
            <p:ph type="title" hasCustomPrompt="1"/>
          </p:nvPr>
        </p:nvSpPr>
        <p:spPr>
          <a:xfrm>
            <a:off x="381744" y="329761"/>
            <a:ext cx="11428510" cy="515526"/>
          </a:xfrm>
          <a:prstGeom prst="rect">
            <a:avLst/>
          </a:prstGeom>
        </p:spPr>
        <p:txBody>
          <a:bodyPr anchor="t">
            <a:spAutoFit/>
          </a:bodyPr>
          <a:lstStyle>
            <a:lvl1pPr algn="ctr">
              <a:lnSpc>
                <a:spcPts val="3300"/>
              </a:lnSpc>
              <a:defRPr>
                <a:latin typeface="+mn-lt"/>
              </a:defRPr>
            </a:lvl1pPr>
          </a:lstStyle>
          <a:p>
            <a:r>
              <a:rPr lang="en-US"/>
              <a:t>Click to edit title</a:t>
            </a:r>
          </a:p>
        </p:txBody>
      </p:sp>
      <p:sp>
        <p:nvSpPr>
          <p:cNvPr id="26" name="Text Placeholder 6">
            <a:extLst>
              <a:ext uri="{FF2B5EF4-FFF2-40B4-BE49-F238E27FC236}">
                <a16:creationId xmlns:a16="http://schemas.microsoft.com/office/drawing/2014/main" id="{BF17B926-2A46-1D43-87C8-96E615B1A7CA}"/>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gn="ctr">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286658770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olumn B">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062E7189-E48F-A947-A8D1-6862AAF88CBE}"/>
              </a:ext>
            </a:extLst>
          </p:cNvPr>
          <p:cNvSpPr>
            <a:spLocks noGrp="1" noChangeAspect="1"/>
          </p:cNvSpPr>
          <p:nvPr>
            <p:ph type="pic" sz="quarter" idx="20" hasCustomPrompt="1"/>
          </p:nvPr>
        </p:nvSpPr>
        <p:spPr>
          <a:xfrm>
            <a:off x="800019" y="1413821"/>
            <a:ext cx="1855105" cy="1854724"/>
          </a:xfrm>
          <a:custGeom>
            <a:avLst/>
            <a:gdLst>
              <a:gd name="connsiteX0" fmla="*/ 741931 w 2307596"/>
              <a:gd name="connsiteY0" fmla="*/ 1 h 2307121"/>
              <a:gd name="connsiteX1" fmla="*/ 1565570 w 2307596"/>
              <a:gd name="connsiteY1" fmla="*/ 1 h 2307121"/>
              <a:gd name="connsiteX2" fmla="*/ 1677906 w 2307596"/>
              <a:gd name="connsiteY2" fmla="*/ 46514 h 2307121"/>
              <a:gd name="connsiteX3" fmla="*/ 2261083 w 2307596"/>
              <a:gd name="connsiteY3" fmla="*/ 629691 h 2307121"/>
              <a:gd name="connsiteX4" fmla="*/ 2307596 w 2307596"/>
              <a:gd name="connsiteY4" fmla="*/ 741932 h 2307121"/>
              <a:gd name="connsiteX5" fmla="*/ 2307596 w 2307596"/>
              <a:gd name="connsiteY5" fmla="*/ 1565570 h 2307121"/>
              <a:gd name="connsiteX6" fmla="*/ 2261083 w 2307596"/>
              <a:gd name="connsiteY6" fmla="*/ 1677906 h 2307121"/>
              <a:gd name="connsiteX7" fmla="*/ 1678381 w 2307596"/>
              <a:gd name="connsiteY7" fmla="*/ 2260607 h 2307121"/>
              <a:gd name="connsiteX8" fmla="*/ 1566045 w 2307596"/>
              <a:gd name="connsiteY8" fmla="*/ 2307121 h 2307121"/>
              <a:gd name="connsiteX9" fmla="*/ 741931 w 2307596"/>
              <a:gd name="connsiteY9" fmla="*/ 2307121 h 2307121"/>
              <a:gd name="connsiteX10" fmla="*/ 629215 w 2307596"/>
              <a:gd name="connsiteY10" fmla="*/ 2260607 h 2307121"/>
              <a:gd name="connsiteX11" fmla="*/ 46514 w 2307596"/>
              <a:gd name="connsiteY11" fmla="*/ 1677906 h 2307121"/>
              <a:gd name="connsiteX12" fmla="*/ 1 w 2307596"/>
              <a:gd name="connsiteY12" fmla="*/ 1566046 h 2307121"/>
              <a:gd name="connsiteX13" fmla="*/ 1 w 2307596"/>
              <a:gd name="connsiteY13" fmla="*/ 741932 h 2307121"/>
              <a:gd name="connsiteX14" fmla="*/ 46514 w 2307596"/>
              <a:gd name="connsiteY14" fmla="*/ 629215 h 2307121"/>
              <a:gd name="connsiteX15" fmla="*/ 629691 w 2307596"/>
              <a:gd name="connsiteY15" fmla="*/ 46514 h 2307121"/>
              <a:gd name="connsiteX16" fmla="*/ 741931 w 2307596"/>
              <a:gd name="connsiteY16" fmla="*/ 1 h 230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6" h="2307121">
                <a:moveTo>
                  <a:pt x="741931" y="1"/>
                </a:moveTo>
                <a:lnTo>
                  <a:pt x="1565570" y="1"/>
                </a:lnTo>
                <a:cubicBezTo>
                  <a:pt x="1607702" y="-6"/>
                  <a:pt x="1648111" y="16726"/>
                  <a:pt x="1677906" y="46514"/>
                </a:cubicBezTo>
                <a:lnTo>
                  <a:pt x="2261083" y="629691"/>
                </a:lnTo>
                <a:cubicBezTo>
                  <a:pt x="2290848" y="659463"/>
                  <a:pt x="2307577" y="699833"/>
                  <a:pt x="2307596" y="741932"/>
                </a:cubicBezTo>
                <a:lnTo>
                  <a:pt x="2307596" y="1565570"/>
                </a:lnTo>
                <a:cubicBezTo>
                  <a:pt x="2307603" y="1607702"/>
                  <a:pt x="2290871" y="1648111"/>
                  <a:pt x="2261083" y="1677906"/>
                </a:cubicBezTo>
                <a:lnTo>
                  <a:pt x="1678381" y="2260607"/>
                </a:lnTo>
                <a:cubicBezTo>
                  <a:pt x="1648586" y="2290396"/>
                  <a:pt x="1608177" y="2307127"/>
                  <a:pt x="1566045" y="2307121"/>
                </a:cubicBezTo>
                <a:lnTo>
                  <a:pt x="741931" y="2307121"/>
                </a:lnTo>
                <a:cubicBezTo>
                  <a:pt x="699668" y="2307228"/>
                  <a:pt x="659103" y="2290489"/>
                  <a:pt x="629215" y="2260607"/>
                </a:cubicBezTo>
                <a:lnTo>
                  <a:pt x="46514" y="1677906"/>
                </a:lnTo>
                <a:cubicBezTo>
                  <a:pt x="16842" y="1648228"/>
                  <a:pt x="120" y="1608013"/>
                  <a:pt x="1" y="1566046"/>
                </a:cubicBezTo>
                <a:lnTo>
                  <a:pt x="1" y="741932"/>
                </a:lnTo>
                <a:cubicBezTo>
                  <a:pt x="-107" y="699668"/>
                  <a:pt x="16632" y="659104"/>
                  <a:pt x="46514" y="629215"/>
                </a:cubicBezTo>
                <a:lnTo>
                  <a:pt x="629691" y="46514"/>
                </a:lnTo>
                <a:cubicBezTo>
                  <a:pt x="659462" y="16749"/>
                  <a:pt x="699832" y="20"/>
                  <a:pt x="741931" y="1"/>
                </a:cubicBezTo>
                <a:close/>
              </a:path>
            </a:pathLst>
          </a:custGeom>
          <a:solidFill>
            <a:schemeClr val="tx2"/>
          </a:solidFill>
          <a:ln w="25400">
            <a:solidFill>
              <a:schemeClr val="bg1"/>
            </a:solidFill>
          </a:ln>
          <a:effectLst>
            <a:outerShdw blurRad="127000" dist="38100" dir="2700000" algn="tl" rotWithShape="0">
              <a:prstClr val="black">
                <a:alpha val="20000"/>
              </a:prstClr>
            </a:outerShdw>
          </a:effectLst>
        </p:spPr>
        <p:txBody>
          <a:bodyPr wrap="square" anchor="ctr">
            <a:noAutofit/>
          </a:bodyPr>
          <a:lstStyle>
            <a:lvl1pPr marL="383031" marR="0" indent="-383031" algn="ctr" defTabSz="914400" rtl="0" eaLnBrk="1" fontAlgn="base" latinLnBrk="0" hangingPunct="1">
              <a:lnSpc>
                <a:spcPct val="100000"/>
              </a:lnSpc>
              <a:spcBef>
                <a:spcPts val="0"/>
              </a:spcBef>
              <a:spcAft>
                <a:spcPts val="800"/>
              </a:spcAft>
              <a:buClr>
                <a:srgbClr val="BB2332"/>
              </a:buClr>
              <a:buSzTx/>
              <a:buFont typeface="Wingdings" charset="2"/>
              <a:buNone/>
              <a:tabLst/>
              <a:defRPr>
                <a:solidFill>
                  <a:schemeClr val="bg1"/>
                </a:solidFill>
                <a:latin typeface="+mn-lt"/>
              </a:defRPr>
            </a:lvl1pPr>
          </a:lstStyle>
          <a:p>
            <a:r>
              <a:rPr lang="en-US"/>
              <a:t>Photo</a:t>
            </a:r>
          </a:p>
        </p:txBody>
      </p:sp>
      <p:sp>
        <p:nvSpPr>
          <p:cNvPr id="10" name="Picture Placeholder 9">
            <a:extLst>
              <a:ext uri="{FF2B5EF4-FFF2-40B4-BE49-F238E27FC236}">
                <a16:creationId xmlns:a16="http://schemas.microsoft.com/office/drawing/2014/main" id="{7D1A7942-8715-C54A-84A5-DB708CA25B92}"/>
              </a:ext>
            </a:extLst>
          </p:cNvPr>
          <p:cNvSpPr>
            <a:spLocks noGrp="1" noChangeAspect="1"/>
          </p:cNvSpPr>
          <p:nvPr>
            <p:ph type="pic" sz="quarter" idx="21" hasCustomPrompt="1"/>
          </p:nvPr>
        </p:nvSpPr>
        <p:spPr>
          <a:xfrm>
            <a:off x="3720523" y="1413821"/>
            <a:ext cx="1855105" cy="1854724"/>
          </a:xfrm>
          <a:custGeom>
            <a:avLst/>
            <a:gdLst>
              <a:gd name="connsiteX0" fmla="*/ 741931 w 2307596"/>
              <a:gd name="connsiteY0" fmla="*/ 1 h 2307121"/>
              <a:gd name="connsiteX1" fmla="*/ 1565570 w 2307596"/>
              <a:gd name="connsiteY1" fmla="*/ 1 h 2307121"/>
              <a:gd name="connsiteX2" fmla="*/ 1677906 w 2307596"/>
              <a:gd name="connsiteY2" fmla="*/ 46514 h 2307121"/>
              <a:gd name="connsiteX3" fmla="*/ 2261083 w 2307596"/>
              <a:gd name="connsiteY3" fmla="*/ 629691 h 2307121"/>
              <a:gd name="connsiteX4" fmla="*/ 2307596 w 2307596"/>
              <a:gd name="connsiteY4" fmla="*/ 741932 h 2307121"/>
              <a:gd name="connsiteX5" fmla="*/ 2307596 w 2307596"/>
              <a:gd name="connsiteY5" fmla="*/ 1565570 h 2307121"/>
              <a:gd name="connsiteX6" fmla="*/ 2261083 w 2307596"/>
              <a:gd name="connsiteY6" fmla="*/ 1677906 h 2307121"/>
              <a:gd name="connsiteX7" fmla="*/ 1678381 w 2307596"/>
              <a:gd name="connsiteY7" fmla="*/ 2260607 h 2307121"/>
              <a:gd name="connsiteX8" fmla="*/ 1566045 w 2307596"/>
              <a:gd name="connsiteY8" fmla="*/ 2307121 h 2307121"/>
              <a:gd name="connsiteX9" fmla="*/ 741931 w 2307596"/>
              <a:gd name="connsiteY9" fmla="*/ 2307121 h 2307121"/>
              <a:gd name="connsiteX10" fmla="*/ 629215 w 2307596"/>
              <a:gd name="connsiteY10" fmla="*/ 2260607 h 2307121"/>
              <a:gd name="connsiteX11" fmla="*/ 46514 w 2307596"/>
              <a:gd name="connsiteY11" fmla="*/ 1677906 h 2307121"/>
              <a:gd name="connsiteX12" fmla="*/ 1 w 2307596"/>
              <a:gd name="connsiteY12" fmla="*/ 1566046 h 2307121"/>
              <a:gd name="connsiteX13" fmla="*/ 1 w 2307596"/>
              <a:gd name="connsiteY13" fmla="*/ 741932 h 2307121"/>
              <a:gd name="connsiteX14" fmla="*/ 46514 w 2307596"/>
              <a:gd name="connsiteY14" fmla="*/ 629215 h 2307121"/>
              <a:gd name="connsiteX15" fmla="*/ 629691 w 2307596"/>
              <a:gd name="connsiteY15" fmla="*/ 46514 h 2307121"/>
              <a:gd name="connsiteX16" fmla="*/ 741931 w 2307596"/>
              <a:gd name="connsiteY16" fmla="*/ 1 h 230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6" h="2307121">
                <a:moveTo>
                  <a:pt x="741931" y="1"/>
                </a:moveTo>
                <a:lnTo>
                  <a:pt x="1565570" y="1"/>
                </a:lnTo>
                <a:cubicBezTo>
                  <a:pt x="1607702" y="-6"/>
                  <a:pt x="1648111" y="16726"/>
                  <a:pt x="1677906" y="46514"/>
                </a:cubicBezTo>
                <a:lnTo>
                  <a:pt x="2261083" y="629691"/>
                </a:lnTo>
                <a:cubicBezTo>
                  <a:pt x="2290848" y="659463"/>
                  <a:pt x="2307577" y="699833"/>
                  <a:pt x="2307596" y="741932"/>
                </a:cubicBezTo>
                <a:lnTo>
                  <a:pt x="2307596" y="1565570"/>
                </a:lnTo>
                <a:cubicBezTo>
                  <a:pt x="2307603" y="1607702"/>
                  <a:pt x="2290871" y="1648111"/>
                  <a:pt x="2261083" y="1677906"/>
                </a:cubicBezTo>
                <a:lnTo>
                  <a:pt x="1678381" y="2260607"/>
                </a:lnTo>
                <a:cubicBezTo>
                  <a:pt x="1648586" y="2290396"/>
                  <a:pt x="1608177" y="2307127"/>
                  <a:pt x="1566045" y="2307121"/>
                </a:cubicBezTo>
                <a:lnTo>
                  <a:pt x="741931" y="2307121"/>
                </a:lnTo>
                <a:cubicBezTo>
                  <a:pt x="699668" y="2307228"/>
                  <a:pt x="659103" y="2290489"/>
                  <a:pt x="629215" y="2260607"/>
                </a:cubicBezTo>
                <a:lnTo>
                  <a:pt x="46514" y="1677906"/>
                </a:lnTo>
                <a:cubicBezTo>
                  <a:pt x="16842" y="1648228"/>
                  <a:pt x="120" y="1608013"/>
                  <a:pt x="1" y="1566046"/>
                </a:cubicBezTo>
                <a:lnTo>
                  <a:pt x="1" y="741932"/>
                </a:lnTo>
                <a:cubicBezTo>
                  <a:pt x="-107" y="699668"/>
                  <a:pt x="16632" y="659104"/>
                  <a:pt x="46514" y="629215"/>
                </a:cubicBezTo>
                <a:lnTo>
                  <a:pt x="629691" y="46514"/>
                </a:lnTo>
                <a:cubicBezTo>
                  <a:pt x="659462" y="16749"/>
                  <a:pt x="699832" y="20"/>
                  <a:pt x="741931" y="1"/>
                </a:cubicBezTo>
                <a:close/>
              </a:path>
            </a:pathLst>
          </a:custGeom>
          <a:solidFill>
            <a:schemeClr val="tx2"/>
          </a:solidFill>
          <a:ln w="25400">
            <a:solidFill>
              <a:schemeClr val="bg1"/>
            </a:solidFill>
          </a:ln>
          <a:effectLst>
            <a:outerShdw blurRad="127000" dist="38100" dir="2700000" algn="tl" rotWithShape="0">
              <a:prstClr val="black">
                <a:alpha val="20000"/>
              </a:prstClr>
            </a:outerShdw>
          </a:effectLst>
        </p:spPr>
        <p:txBody>
          <a:bodyPr wrap="square" anchor="ctr">
            <a:noAutofit/>
          </a:bodyPr>
          <a:lstStyle>
            <a:lvl1pPr marL="383031" marR="0" indent="-383031" algn="ctr" defTabSz="914400" rtl="0" eaLnBrk="1" fontAlgn="base" latinLnBrk="0" hangingPunct="1">
              <a:lnSpc>
                <a:spcPct val="100000"/>
              </a:lnSpc>
              <a:spcBef>
                <a:spcPts val="0"/>
              </a:spcBef>
              <a:spcAft>
                <a:spcPts val="800"/>
              </a:spcAft>
              <a:buClr>
                <a:srgbClr val="BB2332"/>
              </a:buClr>
              <a:buSzTx/>
              <a:buFont typeface="Wingdings" charset="2"/>
              <a:buNone/>
              <a:tabLst/>
              <a:defRPr>
                <a:solidFill>
                  <a:schemeClr val="bg1"/>
                </a:solidFill>
                <a:latin typeface="+mn-lt"/>
              </a:defRPr>
            </a:lvl1pPr>
          </a:lstStyle>
          <a:p>
            <a:r>
              <a:rPr lang="en-US"/>
              <a:t>Photo</a:t>
            </a:r>
          </a:p>
        </p:txBody>
      </p:sp>
      <p:sp>
        <p:nvSpPr>
          <p:cNvPr id="11" name="Picture Placeholder 9">
            <a:extLst>
              <a:ext uri="{FF2B5EF4-FFF2-40B4-BE49-F238E27FC236}">
                <a16:creationId xmlns:a16="http://schemas.microsoft.com/office/drawing/2014/main" id="{9E51F835-B5F0-BE42-B171-BE5FC4476451}"/>
              </a:ext>
            </a:extLst>
          </p:cNvPr>
          <p:cNvSpPr>
            <a:spLocks noGrp="1" noChangeAspect="1"/>
          </p:cNvSpPr>
          <p:nvPr>
            <p:ph type="pic" sz="quarter" idx="22" hasCustomPrompt="1"/>
          </p:nvPr>
        </p:nvSpPr>
        <p:spPr>
          <a:xfrm>
            <a:off x="6641027" y="1413821"/>
            <a:ext cx="1855105" cy="1854724"/>
          </a:xfrm>
          <a:custGeom>
            <a:avLst/>
            <a:gdLst>
              <a:gd name="connsiteX0" fmla="*/ 741931 w 2307596"/>
              <a:gd name="connsiteY0" fmla="*/ 1 h 2307121"/>
              <a:gd name="connsiteX1" fmla="*/ 1565570 w 2307596"/>
              <a:gd name="connsiteY1" fmla="*/ 1 h 2307121"/>
              <a:gd name="connsiteX2" fmla="*/ 1677906 w 2307596"/>
              <a:gd name="connsiteY2" fmla="*/ 46514 h 2307121"/>
              <a:gd name="connsiteX3" fmla="*/ 2261083 w 2307596"/>
              <a:gd name="connsiteY3" fmla="*/ 629691 h 2307121"/>
              <a:gd name="connsiteX4" fmla="*/ 2307596 w 2307596"/>
              <a:gd name="connsiteY4" fmla="*/ 741932 h 2307121"/>
              <a:gd name="connsiteX5" fmla="*/ 2307596 w 2307596"/>
              <a:gd name="connsiteY5" fmla="*/ 1565570 h 2307121"/>
              <a:gd name="connsiteX6" fmla="*/ 2261083 w 2307596"/>
              <a:gd name="connsiteY6" fmla="*/ 1677906 h 2307121"/>
              <a:gd name="connsiteX7" fmla="*/ 1678381 w 2307596"/>
              <a:gd name="connsiteY7" fmla="*/ 2260607 h 2307121"/>
              <a:gd name="connsiteX8" fmla="*/ 1566045 w 2307596"/>
              <a:gd name="connsiteY8" fmla="*/ 2307121 h 2307121"/>
              <a:gd name="connsiteX9" fmla="*/ 741931 w 2307596"/>
              <a:gd name="connsiteY9" fmla="*/ 2307121 h 2307121"/>
              <a:gd name="connsiteX10" fmla="*/ 629215 w 2307596"/>
              <a:gd name="connsiteY10" fmla="*/ 2260607 h 2307121"/>
              <a:gd name="connsiteX11" fmla="*/ 46514 w 2307596"/>
              <a:gd name="connsiteY11" fmla="*/ 1677906 h 2307121"/>
              <a:gd name="connsiteX12" fmla="*/ 1 w 2307596"/>
              <a:gd name="connsiteY12" fmla="*/ 1566046 h 2307121"/>
              <a:gd name="connsiteX13" fmla="*/ 1 w 2307596"/>
              <a:gd name="connsiteY13" fmla="*/ 741932 h 2307121"/>
              <a:gd name="connsiteX14" fmla="*/ 46514 w 2307596"/>
              <a:gd name="connsiteY14" fmla="*/ 629215 h 2307121"/>
              <a:gd name="connsiteX15" fmla="*/ 629691 w 2307596"/>
              <a:gd name="connsiteY15" fmla="*/ 46514 h 2307121"/>
              <a:gd name="connsiteX16" fmla="*/ 741931 w 2307596"/>
              <a:gd name="connsiteY16" fmla="*/ 1 h 230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6" h="2307121">
                <a:moveTo>
                  <a:pt x="741931" y="1"/>
                </a:moveTo>
                <a:lnTo>
                  <a:pt x="1565570" y="1"/>
                </a:lnTo>
                <a:cubicBezTo>
                  <a:pt x="1607702" y="-6"/>
                  <a:pt x="1648111" y="16726"/>
                  <a:pt x="1677906" y="46514"/>
                </a:cubicBezTo>
                <a:lnTo>
                  <a:pt x="2261083" y="629691"/>
                </a:lnTo>
                <a:cubicBezTo>
                  <a:pt x="2290848" y="659463"/>
                  <a:pt x="2307577" y="699833"/>
                  <a:pt x="2307596" y="741932"/>
                </a:cubicBezTo>
                <a:lnTo>
                  <a:pt x="2307596" y="1565570"/>
                </a:lnTo>
                <a:cubicBezTo>
                  <a:pt x="2307603" y="1607702"/>
                  <a:pt x="2290871" y="1648111"/>
                  <a:pt x="2261083" y="1677906"/>
                </a:cubicBezTo>
                <a:lnTo>
                  <a:pt x="1678381" y="2260607"/>
                </a:lnTo>
                <a:cubicBezTo>
                  <a:pt x="1648586" y="2290396"/>
                  <a:pt x="1608177" y="2307127"/>
                  <a:pt x="1566045" y="2307121"/>
                </a:cubicBezTo>
                <a:lnTo>
                  <a:pt x="741931" y="2307121"/>
                </a:lnTo>
                <a:cubicBezTo>
                  <a:pt x="699668" y="2307228"/>
                  <a:pt x="659103" y="2290489"/>
                  <a:pt x="629215" y="2260607"/>
                </a:cubicBezTo>
                <a:lnTo>
                  <a:pt x="46514" y="1677906"/>
                </a:lnTo>
                <a:cubicBezTo>
                  <a:pt x="16842" y="1648228"/>
                  <a:pt x="120" y="1608013"/>
                  <a:pt x="1" y="1566046"/>
                </a:cubicBezTo>
                <a:lnTo>
                  <a:pt x="1" y="741932"/>
                </a:lnTo>
                <a:cubicBezTo>
                  <a:pt x="-107" y="699668"/>
                  <a:pt x="16632" y="659104"/>
                  <a:pt x="46514" y="629215"/>
                </a:cubicBezTo>
                <a:lnTo>
                  <a:pt x="629691" y="46514"/>
                </a:lnTo>
                <a:cubicBezTo>
                  <a:pt x="659462" y="16749"/>
                  <a:pt x="699832" y="20"/>
                  <a:pt x="741931" y="1"/>
                </a:cubicBezTo>
                <a:close/>
              </a:path>
            </a:pathLst>
          </a:custGeom>
          <a:solidFill>
            <a:schemeClr val="tx2"/>
          </a:solidFill>
          <a:ln w="25400">
            <a:solidFill>
              <a:schemeClr val="bg1"/>
            </a:solidFill>
          </a:ln>
          <a:effectLst>
            <a:outerShdw blurRad="127000" dist="38100" dir="2700000" algn="tl" rotWithShape="0">
              <a:prstClr val="black">
                <a:alpha val="20000"/>
              </a:prstClr>
            </a:outerShdw>
          </a:effectLst>
        </p:spPr>
        <p:txBody>
          <a:bodyPr wrap="square" anchor="ctr">
            <a:noAutofit/>
          </a:bodyPr>
          <a:lstStyle>
            <a:lvl1pPr marL="383031" marR="0" indent="-383031" algn="ctr" defTabSz="914400" rtl="0" eaLnBrk="1" fontAlgn="base" latinLnBrk="0" hangingPunct="1">
              <a:lnSpc>
                <a:spcPct val="100000"/>
              </a:lnSpc>
              <a:spcBef>
                <a:spcPts val="0"/>
              </a:spcBef>
              <a:spcAft>
                <a:spcPts val="800"/>
              </a:spcAft>
              <a:buClr>
                <a:srgbClr val="BB2332"/>
              </a:buClr>
              <a:buSzTx/>
              <a:buFont typeface="Wingdings" charset="2"/>
              <a:buNone/>
              <a:tabLst/>
              <a:defRPr>
                <a:solidFill>
                  <a:schemeClr val="bg1"/>
                </a:solidFill>
                <a:latin typeface="+mn-lt"/>
              </a:defRPr>
            </a:lvl1pPr>
          </a:lstStyle>
          <a:p>
            <a:r>
              <a:rPr lang="en-US"/>
              <a:t>Photo</a:t>
            </a:r>
          </a:p>
        </p:txBody>
      </p:sp>
      <p:sp>
        <p:nvSpPr>
          <p:cNvPr id="15" name="Picture Placeholder 9">
            <a:extLst>
              <a:ext uri="{FF2B5EF4-FFF2-40B4-BE49-F238E27FC236}">
                <a16:creationId xmlns:a16="http://schemas.microsoft.com/office/drawing/2014/main" id="{BFD5D924-2489-7848-A2B5-F27E9C686D74}"/>
              </a:ext>
            </a:extLst>
          </p:cNvPr>
          <p:cNvSpPr>
            <a:spLocks noGrp="1" noChangeAspect="1"/>
          </p:cNvSpPr>
          <p:nvPr>
            <p:ph type="pic" sz="quarter" idx="26" hasCustomPrompt="1"/>
          </p:nvPr>
        </p:nvSpPr>
        <p:spPr>
          <a:xfrm>
            <a:off x="9561531" y="1413821"/>
            <a:ext cx="1855105" cy="1854724"/>
          </a:xfrm>
          <a:custGeom>
            <a:avLst/>
            <a:gdLst>
              <a:gd name="connsiteX0" fmla="*/ 741931 w 2307596"/>
              <a:gd name="connsiteY0" fmla="*/ 1 h 2307121"/>
              <a:gd name="connsiteX1" fmla="*/ 1565570 w 2307596"/>
              <a:gd name="connsiteY1" fmla="*/ 1 h 2307121"/>
              <a:gd name="connsiteX2" fmla="*/ 1677906 w 2307596"/>
              <a:gd name="connsiteY2" fmla="*/ 46514 h 2307121"/>
              <a:gd name="connsiteX3" fmla="*/ 2261083 w 2307596"/>
              <a:gd name="connsiteY3" fmla="*/ 629691 h 2307121"/>
              <a:gd name="connsiteX4" fmla="*/ 2307596 w 2307596"/>
              <a:gd name="connsiteY4" fmla="*/ 741932 h 2307121"/>
              <a:gd name="connsiteX5" fmla="*/ 2307596 w 2307596"/>
              <a:gd name="connsiteY5" fmla="*/ 1565570 h 2307121"/>
              <a:gd name="connsiteX6" fmla="*/ 2261083 w 2307596"/>
              <a:gd name="connsiteY6" fmla="*/ 1677906 h 2307121"/>
              <a:gd name="connsiteX7" fmla="*/ 1678381 w 2307596"/>
              <a:gd name="connsiteY7" fmla="*/ 2260607 h 2307121"/>
              <a:gd name="connsiteX8" fmla="*/ 1566045 w 2307596"/>
              <a:gd name="connsiteY8" fmla="*/ 2307121 h 2307121"/>
              <a:gd name="connsiteX9" fmla="*/ 741931 w 2307596"/>
              <a:gd name="connsiteY9" fmla="*/ 2307121 h 2307121"/>
              <a:gd name="connsiteX10" fmla="*/ 629215 w 2307596"/>
              <a:gd name="connsiteY10" fmla="*/ 2260607 h 2307121"/>
              <a:gd name="connsiteX11" fmla="*/ 46514 w 2307596"/>
              <a:gd name="connsiteY11" fmla="*/ 1677906 h 2307121"/>
              <a:gd name="connsiteX12" fmla="*/ 1 w 2307596"/>
              <a:gd name="connsiteY12" fmla="*/ 1566046 h 2307121"/>
              <a:gd name="connsiteX13" fmla="*/ 1 w 2307596"/>
              <a:gd name="connsiteY13" fmla="*/ 741932 h 2307121"/>
              <a:gd name="connsiteX14" fmla="*/ 46514 w 2307596"/>
              <a:gd name="connsiteY14" fmla="*/ 629215 h 2307121"/>
              <a:gd name="connsiteX15" fmla="*/ 629691 w 2307596"/>
              <a:gd name="connsiteY15" fmla="*/ 46514 h 2307121"/>
              <a:gd name="connsiteX16" fmla="*/ 741931 w 2307596"/>
              <a:gd name="connsiteY16" fmla="*/ 1 h 230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6" h="2307121">
                <a:moveTo>
                  <a:pt x="741931" y="1"/>
                </a:moveTo>
                <a:lnTo>
                  <a:pt x="1565570" y="1"/>
                </a:lnTo>
                <a:cubicBezTo>
                  <a:pt x="1607702" y="-6"/>
                  <a:pt x="1648111" y="16726"/>
                  <a:pt x="1677906" y="46514"/>
                </a:cubicBezTo>
                <a:lnTo>
                  <a:pt x="2261083" y="629691"/>
                </a:lnTo>
                <a:cubicBezTo>
                  <a:pt x="2290848" y="659463"/>
                  <a:pt x="2307577" y="699833"/>
                  <a:pt x="2307596" y="741932"/>
                </a:cubicBezTo>
                <a:lnTo>
                  <a:pt x="2307596" y="1565570"/>
                </a:lnTo>
                <a:cubicBezTo>
                  <a:pt x="2307603" y="1607702"/>
                  <a:pt x="2290871" y="1648111"/>
                  <a:pt x="2261083" y="1677906"/>
                </a:cubicBezTo>
                <a:lnTo>
                  <a:pt x="1678381" y="2260607"/>
                </a:lnTo>
                <a:cubicBezTo>
                  <a:pt x="1648586" y="2290396"/>
                  <a:pt x="1608177" y="2307127"/>
                  <a:pt x="1566045" y="2307121"/>
                </a:cubicBezTo>
                <a:lnTo>
                  <a:pt x="741931" y="2307121"/>
                </a:lnTo>
                <a:cubicBezTo>
                  <a:pt x="699668" y="2307228"/>
                  <a:pt x="659103" y="2290489"/>
                  <a:pt x="629215" y="2260607"/>
                </a:cubicBezTo>
                <a:lnTo>
                  <a:pt x="46514" y="1677906"/>
                </a:lnTo>
                <a:cubicBezTo>
                  <a:pt x="16842" y="1648228"/>
                  <a:pt x="120" y="1608013"/>
                  <a:pt x="1" y="1566046"/>
                </a:cubicBezTo>
                <a:lnTo>
                  <a:pt x="1" y="741932"/>
                </a:lnTo>
                <a:cubicBezTo>
                  <a:pt x="-107" y="699668"/>
                  <a:pt x="16632" y="659104"/>
                  <a:pt x="46514" y="629215"/>
                </a:cubicBezTo>
                <a:lnTo>
                  <a:pt x="629691" y="46514"/>
                </a:lnTo>
                <a:cubicBezTo>
                  <a:pt x="659462" y="16749"/>
                  <a:pt x="699832" y="20"/>
                  <a:pt x="741931" y="1"/>
                </a:cubicBezTo>
                <a:close/>
              </a:path>
            </a:pathLst>
          </a:custGeom>
          <a:solidFill>
            <a:schemeClr val="tx2"/>
          </a:solidFill>
          <a:ln w="25400">
            <a:solidFill>
              <a:schemeClr val="bg1"/>
            </a:solidFill>
          </a:ln>
          <a:effectLst>
            <a:outerShdw blurRad="127000" dist="38100" dir="2700000" algn="tl" rotWithShape="0">
              <a:prstClr val="black">
                <a:alpha val="20000"/>
              </a:prstClr>
            </a:outerShdw>
          </a:effectLst>
        </p:spPr>
        <p:txBody>
          <a:bodyPr wrap="square" anchor="ctr">
            <a:noAutofit/>
          </a:bodyPr>
          <a:lstStyle>
            <a:lvl1pPr marL="383031" marR="0" indent="-383031" algn="ctr" defTabSz="914400" rtl="0" eaLnBrk="1" fontAlgn="base" latinLnBrk="0" hangingPunct="1">
              <a:lnSpc>
                <a:spcPct val="100000"/>
              </a:lnSpc>
              <a:spcBef>
                <a:spcPts val="0"/>
              </a:spcBef>
              <a:spcAft>
                <a:spcPts val="800"/>
              </a:spcAft>
              <a:buClr>
                <a:srgbClr val="BB2332"/>
              </a:buClr>
              <a:buSzTx/>
              <a:buFont typeface="Wingdings" charset="2"/>
              <a:buNone/>
              <a:tabLst/>
              <a:defRPr>
                <a:solidFill>
                  <a:schemeClr val="bg1"/>
                </a:solidFill>
                <a:latin typeface="+mn-lt"/>
              </a:defRPr>
            </a:lvl1pPr>
          </a:lstStyle>
          <a:p>
            <a:r>
              <a:rPr lang="en-US"/>
              <a:t>Photo</a:t>
            </a:r>
          </a:p>
        </p:txBody>
      </p:sp>
      <p:sp>
        <p:nvSpPr>
          <p:cNvPr id="16" name="Text Placeholder 2">
            <a:extLst>
              <a:ext uri="{FF2B5EF4-FFF2-40B4-BE49-F238E27FC236}">
                <a16:creationId xmlns:a16="http://schemas.microsoft.com/office/drawing/2014/main" id="{8311E1D6-7AE5-7F48-865F-27ED07862C13}"/>
              </a:ext>
            </a:extLst>
          </p:cNvPr>
          <p:cNvSpPr>
            <a:spLocks noGrp="1"/>
          </p:cNvSpPr>
          <p:nvPr>
            <p:ph type="body" sz="quarter" idx="31" hasCustomPrompt="1"/>
          </p:nvPr>
        </p:nvSpPr>
        <p:spPr>
          <a:xfrm>
            <a:off x="381744" y="3428999"/>
            <a:ext cx="2691655" cy="2359025"/>
          </a:xfrm>
          <a:prstGeom prst="rect">
            <a:avLst/>
          </a:prstGeom>
        </p:spPr>
        <p:txBody>
          <a:bodyPr/>
          <a:lstStyle>
            <a:lvl1pPr marL="0" indent="0" algn="ctr">
              <a:buFontTx/>
              <a:buNone/>
              <a:tabLst/>
              <a:defRPr sz="1600" b="1"/>
            </a:lvl1pPr>
            <a:lvl2pPr marL="0" indent="0" algn="ctr">
              <a:buFontTx/>
              <a:buNone/>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Test goes here</a:t>
            </a:r>
          </a:p>
        </p:txBody>
      </p:sp>
      <p:sp>
        <p:nvSpPr>
          <p:cNvPr id="17" name="Text Placeholder 2">
            <a:extLst>
              <a:ext uri="{FF2B5EF4-FFF2-40B4-BE49-F238E27FC236}">
                <a16:creationId xmlns:a16="http://schemas.microsoft.com/office/drawing/2014/main" id="{65BF5C85-9126-1E45-8822-48E317CA82CF}"/>
              </a:ext>
            </a:extLst>
          </p:cNvPr>
          <p:cNvSpPr>
            <a:spLocks noGrp="1"/>
          </p:cNvSpPr>
          <p:nvPr>
            <p:ph type="body" sz="quarter" idx="32" hasCustomPrompt="1"/>
          </p:nvPr>
        </p:nvSpPr>
        <p:spPr>
          <a:xfrm>
            <a:off x="9159984" y="3428999"/>
            <a:ext cx="2691655" cy="2359025"/>
          </a:xfrm>
          <a:prstGeom prst="rect">
            <a:avLst/>
          </a:prstGeom>
        </p:spPr>
        <p:txBody>
          <a:bodyPr/>
          <a:lstStyle>
            <a:lvl1pPr marL="0" indent="0" algn="ctr">
              <a:buFontTx/>
              <a:buNone/>
              <a:tabLst/>
              <a:defRPr sz="1600" b="1"/>
            </a:lvl1pPr>
            <a:lvl2pPr marL="0" indent="0" algn="ctr">
              <a:buFontTx/>
              <a:buNone/>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Test goes here</a:t>
            </a:r>
          </a:p>
        </p:txBody>
      </p:sp>
      <p:sp>
        <p:nvSpPr>
          <p:cNvPr id="18" name="Text Placeholder 2">
            <a:extLst>
              <a:ext uri="{FF2B5EF4-FFF2-40B4-BE49-F238E27FC236}">
                <a16:creationId xmlns:a16="http://schemas.microsoft.com/office/drawing/2014/main" id="{AAEF1FD8-1D5B-0246-A2E4-415240B55F27}"/>
              </a:ext>
            </a:extLst>
          </p:cNvPr>
          <p:cNvSpPr>
            <a:spLocks noGrp="1"/>
          </p:cNvSpPr>
          <p:nvPr>
            <p:ph type="body" sz="quarter" idx="33" hasCustomPrompt="1"/>
          </p:nvPr>
        </p:nvSpPr>
        <p:spPr>
          <a:xfrm>
            <a:off x="3307824" y="3428999"/>
            <a:ext cx="2691655" cy="2359025"/>
          </a:xfrm>
          <a:prstGeom prst="rect">
            <a:avLst/>
          </a:prstGeom>
        </p:spPr>
        <p:txBody>
          <a:bodyPr/>
          <a:lstStyle>
            <a:lvl1pPr marL="0" indent="0" algn="ctr">
              <a:buFontTx/>
              <a:buNone/>
              <a:tabLst/>
              <a:defRPr sz="1600" b="1"/>
            </a:lvl1pPr>
            <a:lvl2pPr marL="0" indent="0" algn="ctr">
              <a:buFontTx/>
              <a:buNone/>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Test goes here</a:t>
            </a:r>
          </a:p>
        </p:txBody>
      </p:sp>
      <p:sp>
        <p:nvSpPr>
          <p:cNvPr id="19" name="Text Placeholder 2">
            <a:extLst>
              <a:ext uri="{FF2B5EF4-FFF2-40B4-BE49-F238E27FC236}">
                <a16:creationId xmlns:a16="http://schemas.microsoft.com/office/drawing/2014/main" id="{5641557F-F7C4-764B-8DDE-904C720FF43A}"/>
              </a:ext>
            </a:extLst>
          </p:cNvPr>
          <p:cNvSpPr>
            <a:spLocks noGrp="1"/>
          </p:cNvSpPr>
          <p:nvPr>
            <p:ph type="body" sz="quarter" idx="34" hasCustomPrompt="1"/>
          </p:nvPr>
        </p:nvSpPr>
        <p:spPr>
          <a:xfrm>
            <a:off x="6233904" y="3428999"/>
            <a:ext cx="2691655" cy="2359025"/>
          </a:xfrm>
          <a:prstGeom prst="rect">
            <a:avLst/>
          </a:prstGeom>
        </p:spPr>
        <p:txBody>
          <a:bodyPr/>
          <a:lstStyle>
            <a:lvl1pPr marL="0" indent="0" algn="ctr">
              <a:buFontTx/>
              <a:buNone/>
              <a:tabLst/>
              <a:defRPr sz="1600" b="1"/>
            </a:lvl1pPr>
            <a:lvl2pPr marL="0" indent="0" algn="ctr">
              <a:buFontTx/>
              <a:buNone/>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Test goes here</a:t>
            </a:r>
          </a:p>
        </p:txBody>
      </p:sp>
      <p:sp>
        <p:nvSpPr>
          <p:cNvPr id="14" name="Title 1">
            <a:extLst>
              <a:ext uri="{FF2B5EF4-FFF2-40B4-BE49-F238E27FC236}">
                <a16:creationId xmlns:a16="http://schemas.microsoft.com/office/drawing/2014/main" id="{B2C0FA36-DA64-F344-A13D-66500717C3C5}"/>
              </a:ext>
            </a:extLst>
          </p:cNvPr>
          <p:cNvSpPr>
            <a:spLocks noGrp="1"/>
          </p:cNvSpPr>
          <p:nvPr>
            <p:ph type="title" hasCustomPrompt="1"/>
          </p:nvPr>
        </p:nvSpPr>
        <p:spPr>
          <a:xfrm>
            <a:off x="381744" y="329761"/>
            <a:ext cx="11428510" cy="515526"/>
          </a:xfrm>
          <a:prstGeom prst="rect">
            <a:avLst/>
          </a:prstGeom>
        </p:spPr>
        <p:txBody>
          <a:bodyPr anchor="t">
            <a:spAutoFit/>
          </a:bodyPr>
          <a:lstStyle>
            <a:lvl1pPr algn="ctr">
              <a:lnSpc>
                <a:spcPts val="3300"/>
              </a:lnSpc>
              <a:defRPr>
                <a:latin typeface="+mn-lt"/>
              </a:defRPr>
            </a:lvl1pPr>
          </a:lstStyle>
          <a:p>
            <a:r>
              <a:rPr lang="en-US"/>
              <a:t>Click to edit title</a:t>
            </a:r>
          </a:p>
        </p:txBody>
      </p:sp>
      <p:sp>
        <p:nvSpPr>
          <p:cNvPr id="20" name="Text Placeholder 6">
            <a:extLst>
              <a:ext uri="{FF2B5EF4-FFF2-40B4-BE49-F238E27FC236}">
                <a16:creationId xmlns:a16="http://schemas.microsoft.com/office/drawing/2014/main" id="{91D3F80E-C33E-8F42-9FD9-96DF5681BAE7}"/>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gn="ctr">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89164031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bg>
      <p:bgPr>
        <a:solidFill>
          <a:schemeClr val="bg1"/>
        </a:solidFill>
        <a:effectLst/>
      </p:bgPr>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C40277E1-66CB-4448-9501-BF6620055C4E}"/>
              </a:ext>
            </a:extLst>
          </p:cNvPr>
          <p:cNvSpPr>
            <a:spLocks noGrp="1" noChangeAspect="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5612384 w 12192000"/>
              <a:gd name="connsiteY3" fmla="*/ 6858000 h 6858000"/>
              <a:gd name="connsiteX4" fmla="*/ 2566099 w 12192000"/>
              <a:gd name="connsiteY4" fmla="*/ 3811715 h 6858000"/>
              <a:gd name="connsiteX5" fmla="*/ 2073656 w 12192000"/>
              <a:gd name="connsiteY5" fmla="*/ 3607753 h 6858000"/>
              <a:gd name="connsiteX6" fmla="*/ 0 w 12192000"/>
              <a:gd name="connsiteY6" fmla="*/ 36077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5612384" y="6858000"/>
                </a:lnTo>
                <a:lnTo>
                  <a:pt x="2566099" y="3811715"/>
                </a:lnTo>
                <a:cubicBezTo>
                  <a:pt x="2435489" y="3681121"/>
                  <a:pt x="2258355" y="3607754"/>
                  <a:pt x="2073656" y="3607753"/>
                </a:cubicBezTo>
                <a:lnTo>
                  <a:pt x="0" y="3607753"/>
                </a:lnTo>
                <a:close/>
              </a:path>
            </a:pathLst>
          </a:custGeom>
          <a:solidFill>
            <a:schemeClr val="tx2"/>
          </a:solidFill>
          <a:effectLst>
            <a:outerShdw blurRad="127000" dist="38100" dir="8100000" algn="tr" rotWithShape="0">
              <a:prstClr val="black">
                <a:alpha val="20000"/>
              </a:prstClr>
            </a:outerShdw>
          </a:effectLst>
        </p:spPr>
        <p:txBody>
          <a:bodyPr wrap="square" anchor="ctr">
            <a:noAutofit/>
          </a:bodyPr>
          <a:lstStyle>
            <a:lvl1pPr algn="ctr">
              <a:buFontTx/>
              <a:buNone/>
              <a:defRPr>
                <a:latin typeface="+mj-lt"/>
              </a:defRPr>
            </a:lvl1pPr>
          </a:lstStyle>
          <a:p>
            <a:r>
              <a:rPr lang="en-US"/>
              <a:t>Click icon to add picture</a:t>
            </a:r>
          </a:p>
        </p:txBody>
      </p:sp>
      <p:sp>
        <p:nvSpPr>
          <p:cNvPr id="19" name="Text Placeholder 18">
            <a:extLst>
              <a:ext uri="{FF2B5EF4-FFF2-40B4-BE49-F238E27FC236}">
                <a16:creationId xmlns:a16="http://schemas.microsoft.com/office/drawing/2014/main" id="{54FD27DD-37A7-4A4E-B87D-6179033373B6}"/>
              </a:ext>
            </a:extLst>
          </p:cNvPr>
          <p:cNvSpPr>
            <a:spLocks noGrp="1"/>
          </p:cNvSpPr>
          <p:nvPr>
            <p:ph type="body" sz="quarter" idx="13" hasCustomPrompt="1"/>
          </p:nvPr>
        </p:nvSpPr>
        <p:spPr>
          <a:xfrm>
            <a:off x="2628211" y="3610520"/>
            <a:ext cx="9587212" cy="2661246"/>
          </a:xfrm>
          <a:custGeom>
            <a:avLst/>
            <a:gdLst>
              <a:gd name="connsiteX0" fmla="*/ 0 w 9587212"/>
              <a:gd name="connsiteY0" fmla="*/ 0 h 2661246"/>
              <a:gd name="connsiteX1" fmla="*/ 9587212 w 9587212"/>
              <a:gd name="connsiteY1" fmla="*/ 0 h 2661246"/>
              <a:gd name="connsiteX2" fmla="*/ 9587212 w 9587212"/>
              <a:gd name="connsiteY2" fmla="*/ 2661246 h 2661246"/>
              <a:gd name="connsiteX3" fmla="*/ 2898615 w 9587212"/>
              <a:gd name="connsiteY3" fmla="*/ 2661246 h 2661246"/>
              <a:gd name="connsiteX4" fmla="*/ 2496004 w 9587212"/>
              <a:gd name="connsiteY4" fmla="*/ 2494486 h 2661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7212" h="2661246">
                <a:moveTo>
                  <a:pt x="0" y="0"/>
                </a:moveTo>
                <a:lnTo>
                  <a:pt x="9587212" y="0"/>
                </a:lnTo>
                <a:lnTo>
                  <a:pt x="9587212" y="2661246"/>
                </a:lnTo>
                <a:lnTo>
                  <a:pt x="2898615" y="2661246"/>
                </a:lnTo>
                <a:cubicBezTo>
                  <a:pt x="2747594" y="2661234"/>
                  <a:pt x="2602765" y="2601243"/>
                  <a:pt x="2496004" y="2494486"/>
                </a:cubicBezTo>
                <a:close/>
              </a:path>
            </a:pathLst>
          </a:custGeom>
          <a:gradFill>
            <a:gsLst>
              <a:gs pos="0">
                <a:schemeClr val="tx1">
                  <a:alpha val="8000"/>
                </a:schemeClr>
              </a:gs>
              <a:gs pos="72000">
                <a:schemeClr val="tx1">
                  <a:alpha val="60000"/>
                </a:schemeClr>
              </a:gs>
            </a:gsLst>
            <a:lin ang="2700000" scaled="0"/>
          </a:gradFill>
        </p:spPr>
        <p:txBody>
          <a:bodyPr wrap="square" tIns="457200" rIns="457200" anchor="t">
            <a:noAutofit/>
          </a:bodyPr>
          <a:lstStyle>
            <a:lvl1pPr marL="0" indent="0" algn="r">
              <a:lnSpc>
                <a:spcPct val="100000"/>
              </a:lnSpc>
              <a:spcAft>
                <a:spcPts val="0"/>
              </a:spcAft>
              <a:buFontTx/>
              <a:buNone/>
              <a:defRPr sz="4000" b="1">
                <a:ln>
                  <a:noFill/>
                </a:ln>
                <a:solidFill>
                  <a:schemeClr val="bg1"/>
                </a:solidFill>
                <a:effectLst>
                  <a:outerShdw blurRad="508000" algn="ctr" rotWithShape="0">
                    <a:prstClr val="black">
                      <a:alpha val="20000"/>
                    </a:prstClr>
                  </a:outerShdw>
                </a:effectLst>
                <a:latin typeface="+mj-lt"/>
              </a:defRPr>
            </a:lvl1pPr>
            <a:lvl2pPr algn="r">
              <a:buFontTx/>
              <a:buNone/>
              <a:defRPr>
                <a:solidFill>
                  <a:schemeClr val="bg1"/>
                </a:solidFill>
              </a:defRPr>
            </a:lvl2pPr>
            <a:lvl3pPr algn="r">
              <a:buFontTx/>
              <a:buNone/>
              <a:defRPr>
                <a:solidFill>
                  <a:schemeClr val="bg1"/>
                </a:solidFill>
              </a:defRPr>
            </a:lvl3pPr>
            <a:lvl4pPr algn="r">
              <a:buFontTx/>
              <a:buNone/>
              <a:defRPr>
                <a:solidFill>
                  <a:schemeClr val="bg1"/>
                </a:solidFill>
              </a:defRPr>
            </a:lvl4pPr>
            <a:lvl5pPr algn="r">
              <a:buFontTx/>
              <a:buNone/>
              <a:defRPr>
                <a:solidFill>
                  <a:schemeClr val="bg1"/>
                </a:solidFill>
              </a:defRPr>
            </a:lvl5pPr>
          </a:lstStyle>
          <a:p>
            <a:pPr lvl="0"/>
            <a:r>
              <a:rPr lang="en-US"/>
              <a:t>Title goes here and should </a:t>
            </a:r>
            <a:br>
              <a:rPr lang="en-US"/>
            </a:br>
            <a:r>
              <a:rPr lang="en-US"/>
              <a:t>be in sentence case </a:t>
            </a:r>
          </a:p>
        </p:txBody>
      </p:sp>
      <p:sp>
        <p:nvSpPr>
          <p:cNvPr id="17" name="Text Placeholder 11">
            <a:extLst>
              <a:ext uri="{FF2B5EF4-FFF2-40B4-BE49-F238E27FC236}">
                <a16:creationId xmlns:a16="http://schemas.microsoft.com/office/drawing/2014/main" id="{05E5BE31-FA4B-6349-8E84-0E0224CFC902}"/>
              </a:ext>
            </a:extLst>
          </p:cNvPr>
          <p:cNvSpPr>
            <a:spLocks noGrp="1"/>
          </p:cNvSpPr>
          <p:nvPr>
            <p:ph type="body" sz="quarter" idx="10" hasCustomPrompt="1"/>
          </p:nvPr>
        </p:nvSpPr>
        <p:spPr>
          <a:xfrm>
            <a:off x="5196509" y="5602769"/>
            <a:ext cx="6588584" cy="307777"/>
          </a:xfrm>
          <a:prstGeom prst="rect">
            <a:avLst/>
          </a:prstGeom>
        </p:spPr>
        <p:txBody>
          <a:bodyPr anchor="t">
            <a:spAutoFit/>
          </a:bodyPr>
          <a:lstStyle>
            <a:lvl1pPr marL="0" marR="0" indent="0" algn="r" defTabSz="457109" rtl="0" eaLnBrk="1" fontAlgn="base" latinLnBrk="0" hangingPunct="1">
              <a:lnSpc>
                <a:spcPct val="100000"/>
              </a:lnSpc>
              <a:spcBef>
                <a:spcPts val="0"/>
              </a:spcBef>
              <a:spcAft>
                <a:spcPts val="800"/>
              </a:spcAft>
              <a:buClr>
                <a:srgbClr val="BB2332"/>
              </a:buClr>
              <a:buSzTx/>
              <a:buFont typeface="Wingdings" charset="2"/>
              <a:buNone/>
              <a:tabLst/>
              <a:defRPr lang="en-US" sz="1400" baseline="0" dirty="0">
                <a:solidFill>
                  <a:schemeClr val="bg1"/>
                </a:solidFill>
                <a:latin typeface="+mj-lt"/>
              </a:defRPr>
            </a:lvl1pPr>
            <a:lvl2pPr marL="768178" indent="0" algn="r">
              <a:buNone/>
              <a:defRPr/>
            </a:lvl2pPr>
            <a:lvl3pPr marL="1377641" indent="0" algn="r">
              <a:buNone/>
              <a:defRPr/>
            </a:lvl3pPr>
            <a:lvl4pPr marL="1828389" indent="0" algn="r">
              <a:buNone/>
              <a:defRPr/>
            </a:lvl4pPr>
            <a:lvl5pPr marL="2437851" indent="0" algn="r">
              <a:buNone/>
              <a:defRPr/>
            </a:lvl5pPr>
          </a:lstStyle>
          <a:p>
            <a:pPr lvl="0"/>
            <a:r>
              <a:rPr lang="en-US"/>
              <a:t>FIRST LASTNAME  •  TITLE GOES HERE  •  XX•XX•XX</a:t>
            </a:r>
          </a:p>
        </p:txBody>
      </p:sp>
      <p:pic>
        <p:nvPicPr>
          <p:cNvPr id="9" name="Picture 8">
            <a:extLst>
              <a:ext uri="{FF2B5EF4-FFF2-40B4-BE49-F238E27FC236}">
                <a16:creationId xmlns:a16="http://schemas.microsoft.com/office/drawing/2014/main" id="{4803E7E9-BB56-D546-939F-2D1A0B4C690D}"/>
              </a:ext>
            </a:extLst>
          </p:cNvPr>
          <p:cNvPicPr>
            <a:picLocks noChangeAspect="1"/>
          </p:cNvPicPr>
          <p:nvPr userDrawn="1"/>
        </p:nvPicPr>
        <p:blipFill>
          <a:blip r:embed="rId2"/>
          <a:srcRect/>
          <a:stretch/>
        </p:blipFill>
        <p:spPr>
          <a:xfrm>
            <a:off x="386669" y="4455964"/>
            <a:ext cx="2798108" cy="951357"/>
          </a:xfrm>
          <a:prstGeom prst="rect">
            <a:avLst/>
          </a:prstGeom>
        </p:spPr>
      </p:pic>
      <p:pic>
        <p:nvPicPr>
          <p:cNvPr id="10" name="Picture 9">
            <a:extLst>
              <a:ext uri="{FF2B5EF4-FFF2-40B4-BE49-F238E27FC236}">
                <a16:creationId xmlns:a16="http://schemas.microsoft.com/office/drawing/2014/main" id="{D958C413-8B49-5345-8103-5B4AD708FF66}"/>
              </a:ext>
            </a:extLst>
          </p:cNvPr>
          <p:cNvPicPr>
            <a:picLocks noChangeAspect="1"/>
          </p:cNvPicPr>
          <p:nvPr userDrawn="1"/>
        </p:nvPicPr>
        <p:blipFill>
          <a:blip r:embed="rId3"/>
          <a:stretch>
            <a:fillRect/>
          </a:stretch>
        </p:blipFill>
        <p:spPr>
          <a:xfrm>
            <a:off x="645108" y="5395170"/>
            <a:ext cx="2300894" cy="174973"/>
          </a:xfrm>
          <a:prstGeom prst="rect">
            <a:avLst/>
          </a:prstGeom>
        </p:spPr>
      </p:pic>
    </p:spTree>
    <p:extLst>
      <p:ext uri="{BB962C8B-B14F-4D97-AF65-F5344CB8AC3E}">
        <p14:creationId xmlns:p14="http://schemas.microsoft.com/office/powerpoint/2010/main" val="2509535193"/>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Column A">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D99C16DB-E689-7F46-92EC-0602BE790FCF}"/>
              </a:ext>
            </a:extLst>
          </p:cNvPr>
          <p:cNvSpPr/>
          <p:nvPr userDrawn="1"/>
        </p:nvSpPr>
        <p:spPr>
          <a:xfrm>
            <a:off x="381746" y="1546150"/>
            <a:ext cx="11428510" cy="550962"/>
          </a:xfrm>
          <a:prstGeom prst="snip2DiagRect">
            <a:avLst/>
          </a:prstGeom>
          <a:gradFill>
            <a:gsLst>
              <a:gs pos="15000">
                <a:schemeClr val="accent1"/>
              </a:gs>
              <a:gs pos="85000">
                <a:schemeClr val="accent2"/>
              </a:gs>
            </a:gsLst>
            <a:lin ang="2700000" scaled="0"/>
          </a:gradFill>
          <a:ln w="30480" cap="flat">
            <a:noFill/>
            <a:prstDash val="solid"/>
            <a:miter/>
          </a:ln>
          <a:effectLst/>
        </p:spPr>
        <p:txBody>
          <a:bodyPr rtlCol="0" anchor="ctr">
            <a:spAutoFit/>
          </a:bodyPr>
          <a:lstStyle/>
          <a:p>
            <a:pPr algn="l"/>
            <a:endParaRPr lang="en-US">
              <a:latin typeface="+mn-lt"/>
            </a:endParaRPr>
          </a:p>
        </p:txBody>
      </p:sp>
      <p:sp>
        <p:nvSpPr>
          <p:cNvPr id="10" name="Text Placeholder 2">
            <a:extLst>
              <a:ext uri="{FF2B5EF4-FFF2-40B4-BE49-F238E27FC236}">
                <a16:creationId xmlns:a16="http://schemas.microsoft.com/office/drawing/2014/main" id="{443882C4-3A21-8649-B0EC-5A69244B8576}"/>
              </a:ext>
            </a:extLst>
          </p:cNvPr>
          <p:cNvSpPr>
            <a:spLocks noGrp="1"/>
          </p:cNvSpPr>
          <p:nvPr>
            <p:ph type="body" sz="quarter" idx="15"/>
          </p:nvPr>
        </p:nvSpPr>
        <p:spPr>
          <a:xfrm>
            <a:off x="462769" y="2210765"/>
            <a:ext cx="2106809" cy="307777"/>
          </a:xfrm>
          <a:prstGeom prst="rect">
            <a:avLst/>
          </a:prstGeom>
        </p:spPr>
        <p:txBody>
          <a:bodyPr numCol="1" anchor="t">
            <a:spAutoFit/>
          </a:bodyPr>
          <a:lstStyle>
            <a:lvl1pPr marL="0" indent="0">
              <a:spcAft>
                <a:spcPts val="800"/>
              </a:spcAft>
              <a:buFont typeface="Arial" panose="020B0604020202020204" pitchFamily="34" charset="0"/>
              <a:buNone/>
              <a:tabLst/>
              <a:defRPr sz="14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1" name="Text Placeholder 2">
            <a:extLst>
              <a:ext uri="{FF2B5EF4-FFF2-40B4-BE49-F238E27FC236}">
                <a16:creationId xmlns:a16="http://schemas.microsoft.com/office/drawing/2014/main" id="{577E6154-4D21-E04C-A5C1-905452A0D01C}"/>
              </a:ext>
            </a:extLst>
          </p:cNvPr>
          <p:cNvSpPr>
            <a:spLocks noGrp="1"/>
          </p:cNvSpPr>
          <p:nvPr>
            <p:ph type="body" sz="quarter" idx="17"/>
          </p:nvPr>
        </p:nvSpPr>
        <p:spPr>
          <a:xfrm>
            <a:off x="2751662" y="2210765"/>
            <a:ext cx="2106809" cy="307777"/>
          </a:xfrm>
          <a:prstGeom prst="rect">
            <a:avLst/>
          </a:prstGeom>
        </p:spPr>
        <p:txBody>
          <a:bodyPr numCol="1" anchor="t">
            <a:spAutoFit/>
          </a:bodyPr>
          <a:lstStyle>
            <a:lvl1pPr marL="0" indent="0">
              <a:spcAft>
                <a:spcPts val="800"/>
              </a:spcAft>
              <a:buFont typeface="Arial" panose="020B0604020202020204" pitchFamily="34" charset="0"/>
              <a:buNone/>
              <a:tabLst/>
              <a:defRPr sz="14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2" name="Text Placeholder 2">
            <a:extLst>
              <a:ext uri="{FF2B5EF4-FFF2-40B4-BE49-F238E27FC236}">
                <a16:creationId xmlns:a16="http://schemas.microsoft.com/office/drawing/2014/main" id="{BEA445E5-FF50-0246-9F27-4427F0B1C996}"/>
              </a:ext>
            </a:extLst>
          </p:cNvPr>
          <p:cNvSpPr>
            <a:spLocks noGrp="1"/>
          </p:cNvSpPr>
          <p:nvPr>
            <p:ph type="body" sz="quarter" idx="18"/>
          </p:nvPr>
        </p:nvSpPr>
        <p:spPr>
          <a:xfrm>
            <a:off x="5040555" y="2210765"/>
            <a:ext cx="2106809" cy="307777"/>
          </a:xfrm>
          <a:prstGeom prst="rect">
            <a:avLst/>
          </a:prstGeom>
        </p:spPr>
        <p:txBody>
          <a:bodyPr numCol="1" anchor="t">
            <a:spAutoFit/>
          </a:bodyPr>
          <a:lstStyle>
            <a:lvl1pPr marL="0" indent="0">
              <a:spcAft>
                <a:spcPts val="800"/>
              </a:spcAft>
              <a:buFont typeface="Arial" panose="020B0604020202020204" pitchFamily="34" charset="0"/>
              <a:buNone/>
              <a:tabLst/>
              <a:defRPr sz="14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3" name="Text Placeholder 2">
            <a:extLst>
              <a:ext uri="{FF2B5EF4-FFF2-40B4-BE49-F238E27FC236}">
                <a16:creationId xmlns:a16="http://schemas.microsoft.com/office/drawing/2014/main" id="{B96470B2-6B2C-014E-95E1-EEEA630FF65F}"/>
              </a:ext>
            </a:extLst>
          </p:cNvPr>
          <p:cNvSpPr>
            <a:spLocks noGrp="1"/>
          </p:cNvSpPr>
          <p:nvPr>
            <p:ph type="body" sz="quarter" idx="19"/>
          </p:nvPr>
        </p:nvSpPr>
        <p:spPr>
          <a:xfrm>
            <a:off x="7329448" y="2210765"/>
            <a:ext cx="2106809" cy="307777"/>
          </a:xfrm>
          <a:prstGeom prst="rect">
            <a:avLst/>
          </a:prstGeom>
        </p:spPr>
        <p:txBody>
          <a:bodyPr numCol="1" anchor="t">
            <a:spAutoFit/>
          </a:bodyPr>
          <a:lstStyle>
            <a:lvl1pPr marL="0" indent="0">
              <a:spcAft>
                <a:spcPts val="800"/>
              </a:spcAft>
              <a:buFont typeface="Arial" panose="020B0604020202020204" pitchFamily="34" charset="0"/>
              <a:buNone/>
              <a:tabLst/>
              <a:defRPr sz="14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5" name="Text Placeholder 2">
            <a:extLst>
              <a:ext uri="{FF2B5EF4-FFF2-40B4-BE49-F238E27FC236}">
                <a16:creationId xmlns:a16="http://schemas.microsoft.com/office/drawing/2014/main" id="{0910B4FD-9830-AA47-A471-531B26C8524D}"/>
              </a:ext>
            </a:extLst>
          </p:cNvPr>
          <p:cNvSpPr>
            <a:spLocks noGrp="1"/>
          </p:cNvSpPr>
          <p:nvPr>
            <p:ph type="body" sz="quarter" idx="20"/>
          </p:nvPr>
        </p:nvSpPr>
        <p:spPr>
          <a:xfrm>
            <a:off x="9618342" y="2210765"/>
            <a:ext cx="2106809" cy="307777"/>
          </a:xfrm>
          <a:prstGeom prst="rect">
            <a:avLst/>
          </a:prstGeom>
        </p:spPr>
        <p:txBody>
          <a:bodyPr numCol="1" anchor="t">
            <a:spAutoFit/>
          </a:bodyPr>
          <a:lstStyle>
            <a:lvl1pPr marL="0" indent="0">
              <a:spcAft>
                <a:spcPts val="800"/>
              </a:spcAft>
              <a:buFont typeface="Arial" panose="020B0604020202020204" pitchFamily="34" charset="0"/>
              <a:buNone/>
              <a:tabLst/>
              <a:defRPr sz="14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21" name="Text Placeholder 2">
            <a:extLst>
              <a:ext uri="{FF2B5EF4-FFF2-40B4-BE49-F238E27FC236}">
                <a16:creationId xmlns:a16="http://schemas.microsoft.com/office/drawing/2014/main" id="{6D12A5EF-B622-BA42-832C-AD3A86CF3B30}"/>
              </a:ext>
            </a:extLst>
          </p:cNvPr>
          <p:cNvSpPr>
            <a:spLocks noGrp="1"/>
          </p:cNvSpPr>
          <p:nvPr>
            <p:ph type="body" sz="quarter" idx="21"/>
          </p:nvPr>
        </p:nvSpPr>
        <p:spPr>
          <a:xfrm>
            <a:off x="462769" y="1661316"/>
            <a:ext cx="2106803" cy="338554"/>
          </a:xfrm>
          <a:prstGeom prst="rect">
            <a:avLst/>
          </a:prstGeom>
        </p:spPr>
        <p:txBody>
          <a:bodyPr numCol="1" anchor="ctr">
            <a:spAutoFit/>
          </a:bodyPr>
          <a:lstStyle>
            <a:lvl1pPr marL="11113" indent="-11113" algn="ctr">
              <a:buFont typeface="Arial" panose="020B0604020202020204" pitchFamily="34" charset="0"/>
              <a:buNone/>
              <a:tabLst/>
              <a:defRPr sz="1600" b="1">
                <a:solidFill>
                  <a:schemeClr val="bg1"/>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r>
              <a:rPr lang="en-US"/>
              <a:t>Click to edit</a:t>
            </a:r>
          </a:p>
        </p:txBody>
      </p:sp>
      <p:sp>
        <p:nvSpPr>
          <p:cNvPr id="26" name="Text Placeholder 2">
            <a:extLst>
              <a:ext uri="{FF2B5EF4-FFF2-40B4-BE49-F238E27FC236}">
                <a16:creationId xmlns:a16="http://schemas.microsoft.com/office/drawing/2014/main" id="{DFE09B11-BA76-034C-9A64-3484EC04A798}"/>
              </a:ext>
            </a:extLst>
          </p:cNvPr>
          <p:cNvSpPr>
            <a:spLocks noGrp="1"/>
          </p:cNvSpPr>
          <p:nvPr>
            <p:ph type="body" sz="quarter" idx="22"/>
          </p:nvPr>
        </p:nvSpPr>
        <p:spPr>
          <a:xfrm>
            <a:off x="2751663" y="1661316"/>
            <a:ext cx="2106803" cy="338554"/>
          </a:xfrm>
          <a:prstGeom prst="rect">
            <a:avLst/>
          </a:prstGeom>
        </p:spPr>
        <p:txBody>
          <a:bodyPr numCol="1" anchor="ctr">
            <a:spAutoFit/>
          </a:bodyPr>
          <a:lstStyle>
            <a:lvl1pPr marL="11113" indent="-11113" algn="ctr">
              <a:buFont typeface="Arial" panose="020B0604020202020204" pitchFamily="34" charset="0"/>
              <a:buNone/>
              <a:tabLst/>
              <a:defRPr sz="1600" b="1">
                <a:solidFill>
                  <a:schemeClr val="bg1"/>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r>
              <a:rPr lang="en-US"/>
              <a:t>Click to edit</a:t>
            </a:r>
          </a:p>
        </p:txBody>
      </p:sp>
      <p:sp>
        <p:nvSpPr>
          <p:cNvPr id="27" name="Text Placeholder 2">
            <a:extLst>
              <a:ext uri="{FF2B5EF4-FFF2-40B4-BE49-F238E27FC236}">
                <a16:creationId xmlns:a16="http://schemas.microsoft.com/office/drawing/2014/main" id="{AEB43054-57B0-9F4F-A9F5-D42BCEF16400}"/>
              </a:ext>
            </a:extLst>
          </p:cNvPr>
          <p:cNvSpPr>
            <a:spLocks noGrp="1"/>
          </p:cNvSpPr>
          <p:nvPr>
            <p:ph type="body" sz="quarter" idx="23"/>
          </p:nvPr>
        </p:nvSpPr>
        <p:spPr>
          <a:xfrm>
            <a:off x="5040557" y="1661316"/>
            <a:ext cx="2106803" cy="338554"/>
          </a:xfrm>
          <a:prstGeom prst="rect">
            <a:avLst/>
          </a:prstGeom>
        </p:spPr>
        <p:txBody>
          <a:bodyPr numCol="1" anchor="ctr">
            <a:spAutoFit/>
          </a:bodyPr>
          <a:lstStyle>
            <a:lvl1pPr marL="11113" indent="-11113" algn="ctr">
              <a:buFont typeface="Arial" panose="020B0604020202020204" pitchFamily="34" charset="0"/>
              <a:buNone/>
              <a:tabLst/>
              <a:defRPr sz="1600" b="1">
                <a:solidFill>
                  <a:schemeClr val="bg1"/>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r>
              <a:rPr lang="en-US"/>
              <a:t>Click to edit</a:t>
            </a:r>
          </a:p>
        </p:txBody>
      </p:sp>
      <p:sp>
        <p:nvSpPr>
          <p:cNvPr id="28" name="Text Placeholder 2">
            <a:extLst>
              <a:ext uri="{FF2B5EF4-FFF2-40B4-BE49-F238E27FC236}">
                <a16:creationId xmlns:a16="http://schemas.microsoft.com/office/drawing/2014/main" id="{B691EBD0-DCE6-6B4A-B67A-2036A2C5CF29}"/>
              </a:ext>
            </a:extLst>
          </p:cNvPr>
          <p:cNvSpPr>
            <a:spLocks noGrp="1"/>
          </p:cNvSpPr>
          <p:nvPr>
            <p:ph type="body" sz="quarter" idx="24"/>
          </p:nvPr>
        </p:nvSpPr>
        <p:spPr>
          <a:xfrm>
            <a:off x="7329451" y="1661316"/>
            <a:ext cx="2106803" cy="338554"/>
          </a:xfrm>
          <a:prstGeom prst="rect">
            <a:avLst/>
          </a:prstGeom>
        </p:spPr>
        <p:txBody>
          <a:bodyPr numCol="1" anchor="ctr">
            <a:spAutoFit/>
          </a:bodyPr>
          <a:lstStyle>
            <a:lvl1pPr marL="11113" indent="-11113" algn="ctr">
              <a:buFont typeface="Arial" panose="020B0604020202020204" pitchFamily="34" charset="0"/>
              <a:buNone/>
              <a:tabLst/>
              <a:defRPr sz="1600" b="1">
                <a:solidFill>
                  <a:schemeClr val="bg1"/>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r>
              <a:rPr lang="en-US"/>
              <a:t>Click to edit</a:t>
            </a:r>
          </a:p>
        </p:txBody>
      </p:sp>
      <p:sp>
        <p:nvSpPr>
          <p:cNvPr id="29" name="Text Placeholder 2">
            <a:extLst>
              <a:ext uri="{FF2B5EF4-FFF2-40B4-BE49-F238E27FC236}">
                <a16:creationId xmlns:a16="http://schemas.microsoft.com/office/drawing/2014/main" id="{0D11C817-C379-A14B-8692-00921D014902}"/>
              </a:ext>
            </a:extLst>
          </p:cNvPr>
          <p:cNvSpPr>
            <a:spLocks noGrp="1"/>
          </p:cNvSpPr>
          <p:nvPr>
            <p:ph type="body" sz="quarter" idx="25"/>
          </p:nvPr>
        </p:nvSpPr>
        <p:spPr>
          <a:xfrm>
            <a:off x="9618345" y="1661316"/>
            <a:ext cx="2106803" cy="338554"/>
          </a:xfrm>
          <a:prstGeom prst="rect">
            <a:avLst/>
          </a:prstGeom>
        </p:spPr>
        <p:txBody>
          <a:bodyPr numCol="1" anchor="ctr">
            <a:spAutoFit/>
          </a:bodyPr>
          <a:lstStyle>
            <a:lvl1pPr marL="11113" indent="-11113" algn="ctr">
              <a:buFont typeface="Arial" panose="020B0604020202020204" pitchFamily="34" charset="0"/>
              <a:buNone/>
              <a:tabLst/>
              <a:defRPr sz="1600" b="1">
                <a:solidFill>
                  <a:schemeClr val="bg1"/>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r>
              <a:rPr lang="en-US"/>
              <a:t>Click to edit</a:t>
            </a:r>
          </a:p>
        </p:txBody>
      </p:sp>
      <p:sp>
        <p:nvSpPr>
          <p:cNvPr id="30" name="Title 1">
            <a:extLst>
              <a:ext uri="{FF2B5EF4-FFF2-40B4-BE49-F238E27FC236}">
                <a16:creationId xmlns:a16="http://schemas.microsoft.com/office/drawing/2014/main" id="{85BAB62B-EFC6-B74F-88E5-BAB161A2221C}"/>
              </a:ext>
            </a:extLst>
          </p:cNvPr>
          <p:cNvSpPr>
            <a:spLocks noGrp="1"/>
          </p:cNvSpPr>
          <p:nvPr>
            <p:ph type="title" hasCustomPrompt="1"/>
          </p:nvPr>
        </p:nvSpPr>
        <p:spPr>
          <a:xfrm>
            <a:off x="381744" y="329761"/>
            <a:ext cx="11428510" cy="515526"/>
          </a:xfrm>
          <a:prstGeom prst="rect">
            <a:avLst/>
          </a:prstGeom>
        </p:spPr>
        <p:txBody>
          <a:bodyPr anchor="t">
            <a:spAutoFit/>
          </a:bodyPr>
          <a:lstStyle>
            <a:lvl1pPr>
              <a:lnSpc>
                <a:spcPts val="3300"/>
              </a:lnSpc>
              <a:defRPr>
                <a:latin typeface="+mn-lt"/>
              </a:defRPr>
            </a:lvl1pPr>
          </a:lstStyle>
          <a:p>
            <a:r>
              <a:rPr lang="en-US"/>
              <a:t>Click to edit title</a:t>
            </a:r>
          </a:p>
        </p:txBody>
      </p:sp>
      <p:sp>
        <p:nvSpPr>
          <p:cNvPr id="31" name="Text Placeholder 6">
            <a:extLst>
              <a:ext uri="{FF2B5EF4-FFF2-40B4-BE49-F238E27FC236}">
                <a16:creationId xmlns:a16="http://schemas.microsoft.com/office/drawing/2014/main" id="{BE5598C1-ED76-BE43-A6EC-4F313A80D100}"/>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
        <p:nvSpPr>
          <p:cNvPr id="16" name="Text Placeholder 29">
            <a:extLst>
              <a:ext uri="{FF2B5EF4-FFF2-40B4-BE49-F238E27FC236}">
                <a16:creationId xmlns:a16="http://schemas.microsoft.com/office/drawing/2014/main" id="{0BC2E712-DECC-7E44-839B-0855D065689C}"/>
              </a:ext>
            </a:extLst>
          </p:cNvPr>
          <p:cNvSpPr>
            <a:spLocks noGrp="1"/>
          </p:cNvSpPr>
          <p:nvPr>
            <p:ph type="body" sz="quarter" idx="26" hasCustomPrompt="1"/>
          </p:nvPr>
        </p:nvSpPr>
        <p:spPr>
          <a:xfrm>
            <a:off x="4706993" y="5364911"/>
            <a:ext cx="2778014" cy="449354"/>
          </a:xfrm>
          <a:prstGeom prst="rect">
            <a:avLst/>
          </a:prstGeom>
          <a:ln w="25400" cap="rnd">
            <a:gradFill flip="none" rotWithShape="1">
              <a:gsLst>
                <a:gs pos="90000">
                  <a:schemeClr val="accent2">
                    <a:alpha val="0"/>
                  </a:schemeClr>
                </a:gs>
                <a:gs pos="100000">
                  <a:schemeClr val="accent2"/>
                </a:gs>
              </a:gsLst>
              <a:path path="circle">
                <a:fillToRect l="50000" t="50000" r="50000" b="50000"/>
              </a:path>
              <a:tileRect/>
            </a:gradFill>
          </a:ln>
        </p:spPr>
        <p:txBody>
          <a:bodyPr wrap="square" tIns="91440" bIns="109728" anchor="ctr">
            <a:spAutoFit/>
          </a:bodyPr>
          <a:lstStyle>
            <a:lvl1pPr marL="0" indent="0" algn="ctr">
              <a:spcAft>
                <a:spcPts val="0"/>
              </a:spcAft>
              <a:buNone/>
              <a:defRPr sz="1600" b="1">
                <a:solidFill>
                  <a:schemeClr val="accent2"/>
                </a:solidFill>
                <a:latin typeface="+mn-lt"/>
              </a:defRPr>
            </a:lvl1pPr>
            <a:lvl2pPr algn="ctr">
              <a:buNone/>
              <a:defRPr/>
            </a:lvl2pPr>
            <a:lvl3pPr algn="ctr">
              <a:buNone/>
              <a:defRPr/>
            </a:lvl3pPr>
            <a:lvl4pPr algn="ctr">
              <a:buNone/>
              <a:defRPr/>
            </a:lvl4pPr>
            <a:lvl5pPr algn="ctr">
              <a:buNone/>
              <a:defRPr/>
            </a:lvl5pPr>
          </a:lstStyle>
          <a:p>
            <a:pPr lvl="0"/>
            <a:r>
              <a:rPr lang="en-US"/>
              <a:t>Click to edit key take-away </a:t>
            </a:r>
          </a:p>
        </p:txBody>
      </p:sp>
    </p:spTree>
    <p:extLst>
      <p:ext uri="{BB962C8B-B14F-4D97-AF65-F5344CB8AC3E}">
        <p14:creationId xmlns:p14="http://schemas.microsoft.com/office/powerpoint/2010/main" val="369898237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Column B">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D99C16DB-E689-7F46-92EC-0602BE790FCF}"/>
              </a:ext>
            </a:extLst>
          </p:cNvPr>
          <p:cNvSpPr/>
          <p:nvPr userDrawn="1"/>
        </p:nvSpPr>
        <p:spPr>
          <a:xfrm>
            <a:off x="381746" y="2449261"/>
            <a:ext cx="11428510" cy="550962"/>
          </a:xfrm>
          <a:prstGeom prst="snip2DiagRect">
            <a:avLst/>
          </a:prstGeom>
          <a:gradFill>
            <a:gsLst>
              <a:gs pos="15000">
                <a:schemeClr val="accent1"/>
              </a:gs>
              <a:gs pos="85000">
                <a:schemeClr val="accent3"/>
              </a:gs>
            </a:gsLst>
            <a:lin ang="2700000" scaled="0"/>
          </a:gradFill>
          <a:ln w="30480" cap="flat">
            <a:noFill/>
            <a:prstDash val="solid"/>
            <a:miter/>
          </a:ln>
          <a:effectLst/>
        </p:spPr>
        <p:txBody>
          <a:bodyPr rtlCol="0" anchor="ctr">
            <a:spAutoFit/>
          </a:bodyPr>
          <a:lstStyle/>
          <a:p>
            <a:pPr algn="l"/>
            <a:endParaRPr lang="en-US">
              <a:latin typeface="+mn-lt"/>
            </a:endParaRPr>
          </a:p>
        </p:txBody>
      </p:sp>
      <p:sp>
        <p:nvSpPr>
          <p:cNvPr id="10" name="Text Placeholder 2">
            <a:extLst>
              <a:ext uri="{FF2B5EF4-FFF2-40B4-BE49-F238E27FC236}">
                <a16:creationId xmlns:a16="http://schemas.microsoft.com/office/drawing/2014/main" id="{443882C4-3A21-8649-B0EC-5A69244B8576}"/>
              </a:ext>
            </a:extLst>
          </p:cNvPr>
          <p:cNvSpPr>
            <a:spLocks noGrp="1"/>
          </p:cNvSpPr>
          <p:nvPr>
            <p:ph type="body" sz="quarter" idx="15"/>
          </p:nvPr>
        </p:nvSpPr>
        <p:spPr>
          <a:xfrm>
            <a:off x="462769" y="3229626"/>
            <a:ext cx="2106809" cy="307777"/>
          </a:xfrm>
          <a:prstGeom prst="rect">
            <a:avLst/>
          </a:prstGeom>
        </p:spPr>
        <p:txBody>
          <a:bodyPr numCol="1">
            <a:spAutoFit/>
          </a:bodyPr>
          <a:lstStyle>
            <a:lvl1pPr marL="0" indent="0">
              <a:spcAft>
                <a:spcPts val="800"/>
              </a:spcAft>
              <a:buFont typeface="Arial" panose="020B0604020202020204" pitchFamily="34" charset="0"/>
              <a:buNone/>
              <a:tabLst/>
              <a:defRPr sz="14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1" name="Text Placeholder 2">
            <a:extLst>
              <a:ext uri="{FF2B5EF4-FFF2-40B4-BE49-F238E27FC236}">
                <a16:creationId xmlns:a16="http://schemas.microsoft.com/office/drawing/2014/main" id="{577E6154-4D21-E04C-A5C1-905452A0D01C}"/>
              </a:ext>
            </a:extLst>
          </p:cNvPr>
          <p:cNvSpPr>
            <a:spLocks noGrp="1"/>
          </p:cNvSpPr>
          <p:nvPr>
            <p:ph type="body" sz="quarter" idx="17"/>
          </p:nvPr>
        </p:nvSpPr>
        <p:spPr>
          <a:xfrm>
            <a:off x="2751662" y="3229626"/>
            <a:ext cx="2106809" cy="307777"/>
          </a:xfrm>
          <a:prstGeom prst="rect">
            <a:avLst/>
          </a:prstGeom>
        </p:spPr>
        <p:txBody>
          <a:bodyPr numCol="1">
            <a:spAutoFit/>
          </a:bodyPr>
          <a:lstStyle>
            <a:lvl1pPr marL="0" indent="0">
              <a:spcAft>
                <a:spcPts val="800"/>
              </a:spcAft>
              <a:buFont typeface="Arial" panose="020B0604020202020204" pitchFamily="34" charset="0"/>
              <a:buNone/>
              <a:tabLst/>
              <a:defRPr sz="14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2" name="Text Placeholder 2">
            <a:extLst>
              <a:ext uri="{FF2B5EF4-FFF2-40B4-BE49-F238E27FC236}">
                <a16:creationId xmlns:a16="http://schemas.microsoft.com/office/drawing/2014/main" id="{BEA445E5-FF50-0246-9F27-4427F0B1C996}"/>
              </a:ext>
            </a:extLst>
          </p:cNvPr>
          <p:cNvSpPr>
            <a:spLocks noGrp="1"/>
          </p:cNvSpPr>
          <p:nvPr>
            <p:ph type="body" sz="quarter" idx="18"/>
          </p:nvPr>
        </p:nvSpPr>
        <p:spPr>
          <a:xfrm>
            <a:off x="5040555" y="3229626"/>
            <a:ext cx="2106809" cy="307777"/>
          </a:xfrm>
          <a:prstGeom prst="rect">
            <a:avLst/>
          </a:prstGeom>
        </p:spPr>
        <p:txBody>
          <a:bodyPr numCol="1">
            <a:spAutoFit/>
          </a:bodyPr>
          <a:lstStyle>
            <a:lvl1pPr marL="0" indent="0">
              <a:spcAft>
                <a:spcPts val="800"/>
              </a:spcAft>
              <a:buFont typeface="Arial" panose="020B0604020202020204" pitchFamily="34" charset="0"/>
              <a:buNone/>
              <a:tabLst/>
              <a:defRPr sz="14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3" name="Text Placeholder 2">
            <a:extLst>
              <a:ext uri="{FF2B5EF4-FFF2-40B4-BE49-F238E27FC236}">
                <a16:creationId xmlns:a16="http://schemas.microsoft.com/office/drawing/2014/main" id="{B96470B2-6B2C-014E-95E1-EEEA630FF65F}"/>
              </a:ext>
            </a:extLst>
          </p:cNvPr>
          <p:cNvSpPr>
            <a:spLocks noGrp="1"/>
          </p:cNvSpPr>
          <p:nvPr>
            <p:ph type="body" sz="quarter" idx="19"/>
          </p:nvPr>
        </p:nvSpPr>
        <p:spPr>
          <a:xfrm>
            <a:off x="7329448" y="3229626"/>
            <a:ext cx="2106809" cy="307777"/>
          </a:xfrm>
          <a:prstGeom prst="rect">
            <a:avLst/>
          </a:prstGeom>
        </p:spPr>
        <p:txBody>
          <a:bodyPr numCol="1">
            <a:spAutoFit/>
          </a:bodyPr>
          <a:lstStyle>
            <a:lvl1pPr marL="0" indent="0">
              <a:spcAft>
                <a:spcPts val="800"/>
              </a:spcAft>
              <a:buFont typeface="Arial" panose="020B0604020202020204" pitchFamily="34" charset="0"/>
              <a:buNone/>
              <a:tabLst/>
              <a:defRPr sz="14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5" name="Text Placeholder 2">
            <a:extLst>
              <a:ext uri="{FF2B5EF4-FFF2-40B4-BE49-F238E27FC236}">
                <a16:creationId xmlns:a16="http://schemas.microsoft.com/office/drawing/2014/main" id="{0910B4FD-9830-AA47-A471-531B26C8524D}"/>
              </a:ext>
            </a:extLst>
          </p:cNvPr>
          <p:cNvSpPr>
            <a:spLocks noGrp="1"/>
          </p:cNvSpPr>
          <p:nvPr>
            <p:ph type="body" sz="quarter" idx="20"/>
          </p:nvPr>
        </p:nvSpPr>
        <p:spPr>
          <a:xfrm>
            <a:off x="9618342" y="3229626"/>
            <a:ext cx="2106809" cy="307777"/>
          </a:xfrm>
          <a:prstGeom prst="rect">
            <a:avLst/>
          </a:prstGeom>
        </p:spPr>
        <p:txBody>
          <a:bodyPr numCol="1">
            <a:spAutoFit/>
          </a:bodyPr>
          <a:lstStyle>
            <a:lvl1pPr marL="0" indent="0">
              <a:spcAft>
                <a:spcPts val="800"/>
              </a:spcAft>
              <a:buFont typeface="Arial" panose="020B0604020202020204" pitchFamily="34" charset="0"/>
              <a:buNone/>
              <a:tabLst/>
              <a:defRPr sz="14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21" name="Text Placeholder 2">
            <a:extLst>
              <a:ext uri="{FF2B5EF4-FFF2-40B4-BE49-F238E27FC236}">
                <a16:creationId xmlns:a16="http://schemas.microsoft.com/office/drawing/2014/main" id="{6D12A5EF-B622-BA42-832C-AD3A86CF3B30}"/>
              </a:ext>
            </a:extLst>
          </p:cNvPr>
          <p:cNvSpPr>
            <a:spLocks noGrp="1"/>
          </p:cNvSpPr>
          <p:nvPr>
            <p:ph type="body" sz="quarter" idx="21"/>
          </p:nvPr>
        </p:nvSpPr>
        <p:spPr>
          <a:xfrm>
            <a:off x="462769" y="2555292"/>
            <a:ext cx="2106803" cy="338554"/>
          </a:xfrm>
          <a:prstGeom prst="rect">
            <a:avLst/>
          </a:prstGeom>
        </p:spPr>
        <p:txBody>
          <a:bodyPr numCol="1" anchor="ctr">
            <a:spAutoFit/>
          </a:bodyPr>
          <a:lstStyle>
            <a:lvl1pPr marL="0" indent="0" algn="ctr">
              <a:buFont typeface="Arial" panose="020B0604020202020204" pitchFamily="34" charset="0"/>
              <a:buNone/>
              <a:tabLst/>
              <a:defRPr sz="1600" b="1">
                <a:solidFill>
                  <a:schemeClr val="bg1"/>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r>
              <a:rPr lang="en-US"/>
              <a:t>Click to edit</a:t>
            </a:r>
          </a:p>
        </p:txBody>
      </p:sp>
      <p:sp>
        <p:nvSpPr>
          <p:cNvPr id="26" name="Text Placeholder 2">
            <a:extLst>
              <a:ext uri="{FF2B5EF4-FFF2-40B4-BE49-F238E27FC236}">
                <a16:creationId xmlns:a16="http://schemas.microsoft.com/office/drawing/2014/main" id="{DFE09B11-BA76-034C-9A64-3484EC04A798}"/>
              </a:ext>
            </a:extLst>
          </p:cNvPr>
          <p:cNvSpPr>
            <a:spLocks noGrp="1"/>
          </p:cNvSpPr>
          <p:nvPr>
            <p:ph type="body" sz="quarter" idx="22"/>
          </p:nvPr>
        </p:nvSpPr>
        <p:spPr>
          <a:xfrm>
            <a:off x="2754557" y="2555292"/>
            <a:ext cx="2106803" cy="338554"/>
          </a:xfrm>
          <a:prstGeom prst="rect">
            <a:avLst/>
          </a:prstGeom>
        </p:spPr>
        <p:txBody>
          <a:bodyPr numCol="1" anchor="ctr">
            <a:spAutoFit/>
          </a:bodyPr>
          <a:lstStyle>
            <a:lvl1pPr marL="0" indent="0" algn="ctr">
              <a:buFont typeface="Arial" panose="020B0604020202020204" pitchFamily="34" charset="0"/>
              <a:buNone/>
              <a:tabLst/>
              <a:defRPr sz="1600" b="1">
                <a:solidFill>
                  <a:schemeClr val="bg1"/>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r>
              <a:rPr lang="en-US"/>
              <a:t>Click to edit</a:t>
            </a:r>
          </a:p>
        </p:txBody>
      </p:sp>
      <p:sp>
        <p:nvSpPr>
          <p:cNvPr id="27" name="Text Placeholder 2">
            <a:extLst>
              <a:ext uri="{FF2B5EF4-FFF2-40B4-BE49-F238E27FC236}">
                <a16:creationId xmlns:a16="http://schemas.microsoft.com/office/drawing/2014/main" id="{AEB43054-57B0-9F4F-A9F5-D42BCEF16400}"/>
              </a:ext>
            </a:extLst>
          </p:cNvPr>
          <p:cNvSpPr>
            <a:spLocks noGrp="1"/>
          </p:cNvSpPr>
          <p:nvPr>
            <p:ph type="body" sz="quarter" idx="23"/>
          </p:nvPr>
        </p:nvSpPr>
        <p:spPr>
          <a:xfrm>
            <a:off x="5046345" y="2555292"/>
            <a:ext cx="2106803" cy="338554"/>
          </a:xfrm>
          <a:prstGeom prst="rect">
            <a:avLst/>
          </a:prstGeom>
        </p:spPr>
        <p:txBody>
          <a:bodyPr numCol="1" anchor="ctr">
            <a:spAutoFit/>
          </a:bodyPr>
          <a:lstStyle>
            <a:lvl1pPr marL="0" indent="0" algn="ctr">
              <a:buFont typeface="Arial" panose="020B0604020202020204" pitchFamily="34" charset="0"/>
              <a:buNone/>
              <a:tabLst/>
              <a:defRPr sz="1600" b="1">
                <a:solidFill>
                  <a:schemeClr val="bg1"/>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r>
              <a:rPr lang="en-US"/>
              <a:t>Click to edit</a:t>
            </a:r>
          </a:p>
        </p:txBody>
      </p:sp>
      <p:sp>
        <p:nvSpPr>
          <p:cNvPr id="28" name="Text Placeholder 2">
            <a:extLst>
              <a:ext uri="{FF2B5EF4-FFF2-40B4-BE49-F238E27FC236}">
                <a16:creationId xmlns:a16="http://schemas.microsoft.com/office/drawing/2014/main" id="{B691EBD0-DCE6-6B4A-B67A-2036A2C5CF29}"/>
              </a:ext>
            </a:extLst>
          </p:cNvPr>
          <p:cNvSpPr>
            <a:spLocks noGrp="1"/>
          </p:cNvSpPr>
          <p:nvPr>
            <p:ph type="body" sz="quarter" idx="24"/>
          </p:nvPr>
        </p:nvSpPr>
        <p:spPr>
          <a:xfrm>
            <a:off x="7326557" y="2555292"/>
            <a:ext cx="2106803" cy="338554"/>
          </a:xfrm>
          <a:prstGeom prst="rect">
            <a:avLst/>
          </a:prstGeom>
        </p:spPr>
        <p:txBody>
          <a:bodyPr numCol="1" anchor="ctr">
            <a:spAutoFit/>
          </a:bodyPr>
          <a:lstStyle>
            <a:lvl1pPr marL="0" indent="0" algn="ctr">
              <a:buFont typeface="Arial" panose="020B0604020202020204" pitchFamily="34" charset="0"/>
              <a:buNone/>
              <a:tabLst/>
              <a:defRPr sz="1600" b="1">
                <a:solidFill>
                  <a:schemeClr val="bg1"/>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r>
              <a:rPr lang="en-US"/>
              <a:t>Click to edit</a:t>
            </a:r>
          </a:p>
        </p:txBody>
      </p:sp>
      <p:sp>
        <p:nvSpPr>
          <p:cNvPr id="29" name="Text Placeholder 2">
            <a:extLst>
              <a:ext uri="{FF2B5EF4-FFF2-40B4-BE49-F238E27FC236}">
                <a16:creationId xmlns:a16="http://schemas.microsoft.com/office/drawing/2014/main" id="{0D11C817-C379-A14B-8692-00921D014902}"/>
              </a:ext>
            </a:extLst>
          </p:cNvPr>
          <p:cNvSpPr>
            <a:spLocks noGrp="1"/>
          </p:cNvSpPr>
          <p:nvPr>
            <p:ph type="body" sz="quarter" idx="25"/>
          </p:nvPr>
        </p:nvSpPr>
        <p:spPr>
          <a:xfrm>
            <a:off x="9618345" y="2555292"/>
            <a:ext cx="2106803" cy="338554"/>
          </a:xfrm>
          <a:prstGeom prst="rect">
            <a:avLst/>
          </a:prstGeom>
        </p:spPr>
        <p:txBody>
          <a:bodyPr numCol="1" anchor="ctr">
            <a:spAutoFit/>
          </a:bodyPr>
          <a:lstStyle>
            <a:lvl1pPr marL="0" indent="0" algn="ctr">
              <a:buFont typeface="Arial" panose="020B0604020202020204" pitchFamily="34" charset="0"/>
              <a:buNone/>
              <a:tabLst/>
              <a:defRPr sz="1600" b="1">
                <a:solidFill>
                  <a:schemeClr val="bg1"/>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r>
              <a:rPr lang="en-US"/>
              <a:t>Click to edit</a:t>
            </a:r>
          </a:p>
        </p:txBody>
      </p:sp>
      <p:sp>
        <p:nvSpPr>
          <p:cNvPr id="30" name="Title 1">
            <a:extLst>
              <a:ext uri="{FF2B5EF4-FFF2-40B4-BE49-F238E27FC236}">
                <a16:creationId xmlns:a16="http://schemas.microsoft.com/office/drawing/2014/main" id="{931FC491-9817-BF4B-9758-D2C7A58BE820}"/>
              </a:ext>
            </a:extLst>
          </p:cNvPr>
          <p:cNvSpPr>
            <a:spLocks noGrp="1"/>
          </p:cNvSpPr>
          <p:nvPr>
            <p:ph type="title" hasCustomPrompt="1"/>
          </p:nvPr>
        </p:nvSpPr>
        <p:spPr>
          <a:xfrm>
            <a:off x="381744" y="329761"/>
            <a:ext cx="11428510" cy="515526"/>
          </a:xfrm>
          <a:prstGeom prst="rect">
            <a:avLst/>
          </a:prstGeom>
        </p:spPr>
        <p:txBody>
          <a:bodyPr anchor="t">
            <a:spAutoFit/>
          </a:bodyPr>
          <a:lstStyle>
            <a:lvl1pPr>
              <a:lnSpc>
                <a:spcPts val="3300"/>
              </a:lnSpc>
              <a:defRPr>
                <a:latin typeface="+mn-lt"/>
              </a:defRPr>
            </a:lvl1pPr>
          </a:lstStyle>
          <a:p>
            <a:r>
              <a:rPr lang="en-US"/>
              <a:t>Click to edit title</a:t>
            </a:r>
          </a:p>
        </p:txBody>
      </p:sp>
      <p:sp>
        <p:nvSpPr>
          <p:cNvPr id="31" name="Text Placeholder 6">
            <a:extLst>
              <a:ext uri="{FF2B5EF4-FFF2-40B4-BE49-F238E27FC236}">
                <a16:creationId xmlns:a16="http://schemas.microsoft.com/office/drawing/2014/main" id="{D802A478-DD44-6640-9A39-6954EF7CE191}"/>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
        <p:nvSpPr>
          <p:cNvPr id="6" name="Picture Placeholder 5">
            <a:extLst>
              <a:ext uri="{FF2B5EF4-FFF2-40B4-BE49-F238E27FC236}">
                <a16:creationId xmlns:a16="http://schemas.microsoft.com/office/drawing/2014/main" id="{79EDA819-D66A-C54C-BC9D-6CAD33B6F9BF}"/>
              </a:ext>
            </a:extLst>
          </p:cNvPr>
          <p:cNvSpPr>
            <a:spLocks noGrp="1" noChangeAspect="1"/>
          </p:cNvSpPr>
          <p:nvPr>
            <p:ph type="pic" sz="quarter" idx="26" hasCustomPrompt="1"/>
          </p:nvPr>
        </p:nvSpPr>
        <p:spPr>
          <a:xfrm>
            <a:off x="1032919" y="1359398"/>
            <a:ext cx="1015800" cy="1017140"/>
          </a:xfrm>
          <a:prstGeom prst="ellipse">
            <a:avLst/>
          </a:prstGeom>
        </p:spPr>
        <p:txBody>
          <a:bodyPr lIns="0" tIns="0" rIns="0" bIns="0" anchor="ctr"/>
          <a:lstStyle>
            <a:lvl1pPr algn="ctr">
              <a:buFontTx/>
              <a:buNone/>
              <a:defRPr sz="1400"/>
            </a:lvl1pPr>
          </a:lstStyle>
          <a:p>
            <a:r>
              <a:rPr lang="en-US"/>
              <a:t>Icon</a:t>
            </a:r>
          </a:p>
        </p:txBody>
      </p:sp>
      <p:sp>
        <p:nvSpPr>
          <p:cNvPr id="22" name="Picture Placeholder 5">
            <a:extLst>
              <a:ext uri="{FF2B5EF4-FFF2-40B4-BE49-F238E27FC236}">
                <a16:creationId xmlns:a16="http://schemas.microsoft.com/office/drawing/2014/main" id="{909DA517-71CC-404C-AAA0-06FA5B82ADAB}"/>
              </a:ext>
            </a:extLst>
          </p:cNvPr>
          <p:cNvSpPr>
            <a:spLocks noGrp="1" noChangeAspect="1"/>
          </p:cNvSpPr>
          <p:nvPr>
            <p:ph type="pic" sz="quarter" idx="27" hasCustomPrompt="1"/>
          </p:nvPr>
        </p:nvSpPr>
        <p:spPr>
          <a:xfrm>
            <a:off x="3304450" y="1359398"/>
            <a:ext cx="1015800" cy="1017140"/>
          </a:xfrm>
          <a:prstGeom prst="ellipse">
            <a:avLst/>
          </a:prstGeom>
        </p:spPr>
        <p:txBody>
          <a:bodyPr lIns="0" tIns="0" rIns="0" bIns="0" anchor="ctr"/>
          <a:lstStyle>
            <a:lvl1pPr algn="ctr">
              <a:buFontTx/>
              <a:buNone/>
              <a:defRPr sz="1400"/>
            </a:lvl1pPr>
          </a:lstStyle>
          <a:p>
            <a:r>
              <a:rPr lang="en-US"/>
              <a:t>Icon</a:t>
            </a:r>
          </a:p>
        </p:txBody>
      </p:sp>
      <p:sp>
        <p:nvSpPr>
          <p:cNvPr id="23" name="Picture Placeholder 5">
            <a:extLst>
              <a:ext uri="{FF2B5EF4-FFF2-40B4-BE49-F238E27FC236}">
                <a16:creationId xmlns:a16="http://schemas.microsoft.com/office/drawing/2014/main" id="{70F2428D-3E0A-5546-8CA6-7F9938888BCC}"/>
              </a:ext>
            </a:extLst>
          </p:cNvPr>
          <p:cNvSpPr>
            <a:spLocks noGrp="1" noChangeAspect="1"/>
          </p:cNvSpPr>
          <p:nvPr>
            <p:ph type="pic" sz="quarter" idx="28" hasCustomPrompt="1"/>
          </p:nvPr>
        </p:nvSpPr>
        <p:spPr>
          <a:xfrm>
            <a:off x="5575982" y="1359398"/>
            <a:ext cx="1015800" cy="1017140"/>
          </a:xfrm>
          <a:prstGeom prst="ellipse">
            <a:avLst/>
          </a:prstGeom>
        </p:spPr>
        <p:txBody>
          <a:bodyPr lIns="0" tIns="0" rIns="0" bIns="0" anchor="ctr"/>
          <a:lstStyle>
            <a:lvl1pPr algn="ctr">
              <a:buFontTx/>
              <a:buNone/>
              <a:defRPr sz="1400"/>
            </a:lvl1pPr>
          </a:lstStyle>
          <a:p>
            <a:r>
              <a:rPr lang="en-US"/>
              <a:t>Icon</a:t>
            </a:r>
          </a:p>
        </p:txBody>
      </p:sp>
      <p:sp>
        <p:nvSpPr>
          <p:cNvPr id="24" name="Picture Placeholder 5">
            <a:extLst>
              <a:ext uri="{FF2B5EF4-FFF2-40B4-BE49-F238E27FC236}">
                <a16:creationId xmlns:a16="http://schemas.microsoft.com/office/drawing/2014/main" id="{94ADE8A5-29C0-E14E-A875-7871ABED47B4}"/>
              </a:ext>
            </a:extLst>
          </p:cNvPr>
          <p:cNvSpPr>
            <a:spLocks noGrp="1" noChangeAspect="1"/>
          </p:cNvSpPr>
          <p:nvPr>
            <p:ph type="pic" sz="quarter" idx="29" hasCustomPrompt="1"/>
          </p:nvPr>
        </p:nvSpPr>
        <p:spPr>
          <a:xfrm>
            <a:off x="7847514" y="1359398"/>
            <a:ext cx="1015800" cy="1017140"/>
          </a:xfrm>
          <a:prstGeom prst="ellipse">
            <a:avLst/>
          </a:prstGeom>
        </p:spPr>
        <p:txBody>
          <a:bodyPr lIns="0" tIns="0" rIns="0" bIns="0" anchor="ctr"/>
          <a:lstStyle>
            <a:lvl1pPr algn="ctr">
              <a:buFontTx/>
              <a:buNone/>
              <a:defRPr sz="1400"/>
            </a:lvl1pPr>
          </a:lstStyle>
          <a:p>
            <a:r>
              <a:rPr lang="en-US"/>
              <a:t>Icon</a:t>
            </a:r>
          </a:p>
        </p:txBody>
      </p:sp>
      <p:sp>
        <p:nvSpPr>
          <p:cNvPr id="25" name="Picture Placeholder 5">
            <a:extLst>
              <a:ext uri="{FF2B5EF4-FFF2-40B4-BE49-F238E27FC236}">
                <a16:creationId xmlns:a16="http://schemas.microsoft.com/office/drawing/2014/main" id="{E4F4E264-160C-3D4F-8D8A-28F73F0FF72C}"/>
              </a:ext>
            </a:extLst>
          </p:cNvPr>
          <p:cNvSpPr>
            <a:spLocks noGrp="1" noChangeAspect="1"/>
          </p:cNvSpPr>
          <p:nvPr>
            <p:ph type="pic" sz="quarter" idx="30" hasCustomPrompt="1"/>
          </p:nvPr>
        </p:nvSpPr>
        <p:spPr>
          <a:xfrm>
            <a:off x="10119045" y="1359398"/>
            <a:ext cx="1015800" cy="1017140"/>
          </a:xfrm>
          <a:prstGeom prst="ellipse">
            <a:avLst/>
          </a:prstGeom>
        </p:spPr>
        <p:txBody>
          <a:bodyPr lIns="0" tIns="0" rIns="0" bIns="0" anchor="ctr"/>
          <a:lstStyle>
            <a:lvl1pPr algn="ctr">
              <a:buFontTx/>
              <a:buNone/>
              <a:defRPr sz="1400"/>
            </a:lvl1pPr>
          </a:lstStyle>
          <a:p>
            <a:r>
              <a:rPr lang="en-US"/>
              <a:t>Icon</a:t>
            </a:r>
          </a:p>
        </p:txBody>
      </p:sp>
    </p:spTree>
    <p:extLst>
      <p:ext uri="{BB962C8B-B14F-4D97-AF65-F5344CB8AC3E}">
        <p14:creationId xmlns:p14="http://schemas.microsoft.com/office/powerpoint/2010/main" val="368432664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Column C">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300AA855-3B77-8A48-99E7-DE9E569BE909}"/>
              </a:ext>
            </a:extLst>
          </p:cNvPr>
          <p:cNvSpPr>
            <a:spLocks noGrp="1"/>
          </p:cNvSpPr>
          <p:nvPr>
            <p:ph type="body" sz="quarter" idx="31" hasCustomPrompt="1"/>
          </p:nvPr>
        </p:nvSpPr>
        <p:spPr>
          <a:xfrm>
            <a:off x="373629" y="1565775"/>
            <a:ext cx="2195950" cy="2359025"/>
          </a:xfrm>
          <a:prstGeom prst="rect">
            <a:avLst/>
          </a:prstGeom>
        </p:spPr>
        <p:txBody>
          <a:bodyPr/>
          <a:lstStyle>
            <a:lvl1pPr marL="0" indent="-173038">
              <a:buFontTx/>
              <a:buNone/>
              <a:tabLst/>
              <a:defRPr sz="1600" b="1"/>
            </a:lvl1pPr>
            <a:lvl2pPr marL="0" indent="-173038">
              <a:buFont typeface="Arial" panose="020B0604020202020204" pitchFamily="34" charset="0"/>
              <a:buChar char="•"/>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Bullet goes here</a:t>
            </a:r>
          </a:p>
          <a:p>
            <a:pPr lvl="1"/>
            <a:r>
              <a:rPr lang="en-US"/>
              <a:t>Bullet goes here</a:t>
            </a:r>
          </a:p>
        </p:txBody>
      </p:sp>
      <p:sp>
        <p:nvSpPr>
          <p:cNvPr id="19" name="Text Placeholder 2">
            <a:extLst>
              <a:ext uri="{FF2B5EF4-FFF2-40B4-BE49-F238E27FC236}">
                <a16:creationId xmlns:a16="http://schemas.microsoft.com/office/drawing/2014/main" id="{39651DEC-BE9B-724D-B833-1833D91D5A49}"/>
              </a:ext>
            </a:extLst>
          </p:cNvPr>
          <p:cNvSpPr>
            <a:spLocks noGrp="1"/>
          </p:cNvSpPr>
          <p:nvPr>
            <p:ph type="body" sz="quarter" idx="32" hasCustomPrompt="1"/>
          </p:nvPr>
        </p:nvSpPr>
        <p:spPr>
          <a:xfrm>
            <a:off x="2684775" y="1565775"/>
            <a:ext cx="2195950" cy="2359025"/>
          </a:xfrm>
          <a:prstGeom prst="rect">
            <a:avLst/>
          </a:prstGeom>
        </p:spPr>
        <p:txBody>
          <a:bodyPr/>
          <a:lstStyle>
            <a:lvl1pPr marL="0" indent="-173038">
              <a:buFontTx/>
              <a:buNone/>
              <a:tabLst/>
              <a:defRPr sz="1600" b="1"/>
            </a:lvl1pPr>
            <a:lvl2pPr marL="0" indent="-173038">
              <a:buFont typeface="Arial" panose="020B0604020202020204" pitchFamily="34" charset="0"/>
              <a:buChar char="•"/>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Bullet goes here</a:t>
            </a:r>
          </a:p>
          <a:p>
            <a:pPr lvl="1"/>
            <a:r>
              <a:rPr lang="en-US"/>
              <a:t>Bullet goes here</a:t>
            </a:r>
          </a:p>
        </p:txBody>
      </p:sp>
      <p:sp>
        <p:nvSpPr>
          <p:cNvPr id="20" name="Text Placeholder 2">
            <a:extLst>
              <a:ext uri="{FF2B5EF4-FFF2-40B4-BE49-F238E27FC236}">
                <a16:creationId xmlns:a16="http://schemas.microsoft.com/office/drawing/2014/main" id="{FAF8E0F3-8CB0-8E45-A10E-34FB501411BF}"/>
              </a:ext>
            </a:extLst>
          </p:cNvPr>
          <p:cNvSpPr>
            <a:spLocks noGrp="1"/>
          </p:cNvSpPr>
          <p:nvPr>
            <p:ph type="body" sz="quarter" idx="33" hasCustomPrompt="1"/>
          </p:nvPr>
        </p:nvSpPr>
        <p:spPr>
          <a:xfrm>
            <a:off x="4995921" y="1565775"/>
            <a:ext cx="2195950" cy="2359025"/>
          </a:xfrm>
          <a:prstGeom prst="rect">
            <a:avLst/>
          </a:prstGeom>
        </p:spPr>
        <p:txBody>
          <a:bodyPr/>
          <a:lstStyle>
            <a:lvl1pPr marL="0" indent="-173038">
              <a:buFontTx/>
              <a:buNone/>
              <a:tabLst/>
              <a:defRPr sz="1600" b="1"/>
            </a:lvl1pPr>
            <a:lvl2pPr marL="0" indent="-173038">
              <a:buFont typeface="Arial" panose="020B0604020202020204" pitchFamily="34" charset="0"/>
              <a:buChar char="•"/>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Bullet goes here</a:t>
            </a:r>
          </a:p>
          <a:p>
            <a:pPr lvl="1"/>
            <a:r>
              <a:rPr lang="en-US"/>
              <a:t>Bullet goes here</a:t>
            </a:r>
          </a:p>
        </p:txBody>
      </p:sp>
      <p:sp>
        <p:nvSpPr>
          <p:cNvPr id="21" name="Text Placeholder 2">
            <a:extLst>
              <a:ext uri="{FF2B5EF4-FFF2-40B4-BE49-F238E27FC236}">
                <a16:creationId xmlns:a16="http://schemas.microsoft.com/office/drawing/2014/main" id="{DAC650BB-B5D5-DD48-988A-2713630EEA09}"/>
              </a:ext>
            </a:extLst>
          </p:cNvPr>
          <p:cNvSpPr>
            <a:spLocks noGrp="1"/>
          </p:cNvSpPr>
          <p:nvPr>
            <p:ph type="body" sz="quarter" idx="34" hasCustomPrompt="1"/>
          </p:nvPr>
        </p:nvSpPr>
        <p:spPr>
          <a:xfrm>
            <a:off x="7307067" y="1565775"/>
            <a:ext cx="2195950" cy="2359025"/>
          </a:xfrm>
          <a:prstGeom prst="rect">
            <a:avLst/>
          </a:prstGeom>
        </p:spPr>
        <p:txBody>
          <a:bodyPr/>
          <a:lstStyle>
            <a:lvl1pPr marL="0" indent="-173038">
              <a:buFontTx/>
              <a:buNone/>
              <a:tabLst/>
              <a:defRPr sz="1600" b="1"/>
            </a:lvl1pPr>
            <a:lvl2pPr marL="0" indent="-173038">
              <a:buFont typeface="Arial" panose="020B0604020202020204" pitchFamily="34" charset="0"/>
              <a:buChar char="•"/>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Bullet goes here</a:t>
            </a:r>
          </a:p>
          <a:p>
            <a:pPr lvl="1"/>
            <a:r>
              <a:rPr lang="en-US"/>
              <a:t>Bullet goes here</a:t>
            </a:r>
          </a:p>
        </p:txBody>
      </p:sp>
      <p:sp>
        <p:nvSpPr>
          <p:cNvPr id="22" name="Text Placeholder 2">
            <a:extLst>
              <a:ext uri="{FF2B5EF4-FFF2-40B4-BE49-F238E27FC236}">
                <a16:creationId xmlns:a16="http://schemas.microsoft.com/office/drawing/2014/main" id="{89A8D07B-6CA0-004A-9FE2-B2A3FFDAB4E9}"/>
              </a:ext>
            </a:extLst>
          </p:cNvPr>
          <p:cNvSpPr>
            <a:spLocks noGrp="1"/>
          </p:cNvSpPr>
          <p:nvPr>
            <p:ph type="body" sz="quarter" idx="35" hasCustomPrompt="1"/>
          </p:nvPr>
        </p:nvSpPr>
        <p:spPr>
          <a:xfrm>
            <a:off x="9618213" y="1565775"/>
            <a:ext cx="2195950" cy="2359025"/>
          </a:xfrm>
          <a:prstGeom prst="rect">
            <a:avLst/>
          </a:prstGeom>
        </p:spPr>
        <p:txBody>
          <a:bodyPr/>
          <a:lstStyle>
            <a:lvl1pPr marL="0" indent="-173038">
              <a:buFontTx/>
              <a:buNone/>
              <a:tabLst/>
              <a:defRPr sz="1600" b="1"/>
            </a:lvl1pPr>
            <a:lvl2pPr marL="0" indent="-173038">
              <a:buFont typeface="Arial" panose="020B0604020202020204" pitchFamily="34" charset="0"/>
              <a:buChar char="•"/>
              <a:tabLst/>
              <a:defRPr sz="1400"/>
            </a:lvl2pPr>
            <a:lvl3pPr>
              <a:buFont typeface="Arial" panose="020B0604020202020204" pitchFamily="34" charset="0"/>
              <a:buChar char="•"/>
              <a:defRPr sz="1600"/>
            </a:lvl3pPr>
            <a:lvl4pPr>
              <a:buFont typeface="Arial" panose="020B0604020202020204" pitchFamily="34" charset="0"/>
              <a:buChar char="•"/>
              <a:defRPr sz="1600"/>
            </a:lvl4pPr>
            <a:lvl5pPr>
              <a:buFont typeface="Arial" panose="020B0604020202020204" pitchFamily="34" charset="0"/>
              <a:buChar char="•"/>
              <a:defRPr sz="1600"/>
            </a:lvl5pPr>
          </a:lstStyle>
          <a:p>
            <a:pPr lvl="0"/>
            <a:r>
              <a:rPr lang="en-US"/>
              <a:t>Click to edit header</a:t>
            </a:r>
          </a:p>
          <a:p>
            <a:pPr lvl="1"/>
            <a:r>
              <a:rPr lang="en-US"/>
              <a:t>Bullet goes here</a:t>
            </a:r>
          </a:p>
          <a:p>
            <a:pPr lvl="1"/>
            <a:r>
              <a:rPr lang="en-US"/>
              <a:t>Bullet goes here</a:t>
            </a:r>
          </a:p>
        </p:txBody>
      </p:sp>
      <p:sp>
        <p:nvSpPr>
          <p:cNvPr id="12" name="Title 1">
            <a:extLst>
              <a:ext uri="{FF2B5EF4-FFF2-40B4-BE49-F238E27FC236}">
                <a16:creationId xmlns:a16="http://schemas.microsoft.com/office/drawing/2014/main" id="{FA275C1E-AAE9-8B4F-97F2-CEDB1A04A0B0}"/>
              </a:ext>
            </a:extLst>
          </p:cNvPr>
          <p:cNvSpPr>
            <a:spLocks noGrp="1"/>
          </p:cNvSpPr>
          <p:nvPr>
            <p:ph type="title" hasCustomPrompt="1"/>
          </p:nvPr>
        </p:nvSpPr>
        <p:spPr>
          <a:xfrm>
            <a:off x="381744" y="329761"/>
            <a:ext cx="11428510" cy="515526"/>
          </a:xfrm>
          <a:prstGeom prst="rect">
            <a:avLst/>
          </a:prstGeom>
        </p:spPr>
        <p:txBody>
          <a:bodyPr anchor="t">
            <a:spAutoFit/>
          </a:bodyPr>
          <a:lstStyle>
            <a:lvl1pPr algn="ctr">
              <a:lnSpc>
                <a:spcPts val="3300"/>
              </a:lnSpc>
              <a:defRPr>
                <a:latin typeface="+mn-lt"/>
              </a:defRPr>
            </a:lvl1pPr>
          </a:lstStyle>
          <a:p>
            <a:r>
              <a:rPr lang="en-US"/>
              <a:t>Click to edit title</a:t>
            </a:r>
          </a:p>
        </p:txBody>
      </p:sp>
      <p:sp>
        <p:nvSpPr>
          <p:cNvPr id="13" name="Text Placeholder 6">
            <a:extLst>
              <a:ext uri="{FF2B5EF4-FFF2-40B4-BE49-F238E27FC236}">
                <a16:creationId xmlns:a16="http://schemas.microsoft.com/office/drawing/2014/main" id="{F3A4154C-ACFC-0F4F-9E66-22D0AAF5DD94}"/>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gn="ctr">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337714593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A">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A3D19E0-3226-BA45-895E-288B6D64060F}"/>
              </a:ext>
            </a:extLst>
          </p:cNvPr>
          <p:cNvSpPr>
            <a:spLocks noGrp="1" noChangeAspect="1"/>
          </p:cNvSpPr>
          <p:nvPr>
            <p:ph type="pic" sz="quarter" idx="21" hasCustomPrompt="1"/>
          </p:nvPr>
        </p:nvSpPr>
        <p:spPr>
          <a:xfrm>
            <a:off x="4925880" y="1407118"/>
            <a:ext cx="3741382" cy="3740613"/>
          </a:xfrm>
          <a:custGeom>
            <a:avLst/>
            <a:gdLst>
              <a:gd name="connsiteX0" fmla="*/ 741931 w 2307596"/>
              <a:gd name="connsiteY0" fmla="*/ 1 h 2307121"/>
              <a:gd name="connsiteX1" fmla="*/ 1565570 w 2307596"/>
              <a:gd name="connsiteY1" fmla="*/ 1 h 2307121"/>
              <a:gd name="connsiteX2" fmla="*/ 1677906 w 2307596"/>
              <a:gd name="connsiteY2" fmla="*/ 46514 h 2307121"/>
              <a:gd name="connsiteX3" fmla="*/ 2261083 w 2307596"/>
              <a:gd name="connsiteY3" fmla="*/ 629691 h 2307121"/>
              <a:gd name="connsiteX4" fmla="*/ 2307596 w 2307596"/>
              <a:gd name="connsiteY4" fmla="*/ 741932 h 2307121"/>
              <a:gd name="connsiteX5" fmla="*/ 2307596 w 2307596"/>
              <a:gd name="connsiteY5" fmla="*/ 1565570 h 2307121"/>
              <a:gd name="connsiteX6" fmla="*/ 2261083 w 2307596"/>
              <a:gd name="connsiteY6" fmla="*/ 1677906 h 2307121"/>
              <a:gd name="connsiteX7" fmla="*/ 1678381 w 2307596"/>
              <a:gd name="connsiteY7" fmla="*/ 2260607 h 2307121"/>
              <a:gd name="connsiteX8" fmla="*/ 1566045 w 2307596"/>
              <a:gd name="connsiteY8" fmla="*/ 2307121 h 2307121"/>
              <a:gd name="connsiteX9" fmla="*/ 741931 w 2307596"/>
              <a:gd name="connsiteY9" fmla="*/ 2307121 h 2307121"/>
              <a:gd name="connsiteX10" fmla="*/ 629215 w 2307596"/>
              <a:gd name="connsiteY10" fmla="*/ 2260607 h 2307121"/>
              <a:gd name="connsiteX11" fmla="*/ 46514 w 2307596"/>
              <a:gd name="connsiteY11" fmla="*/ 1677906 h 2307121"/>
              <a:gd name="connsiteX12" fmla="*/ 1 w 2307596"/>
              <a:gd name="connsiteY12" fmla="*/ 1566046 h 2307121"/>
              <a:gd name="connsiteX13" fmla="*/ 1 w 2307596"/>
              <a:gd name="connsiteY13" fmla="*/ 741932 h 2307121"/>
              <a:gd name="connsiteX14" fmla="*/ 46514 w 2307596"/>
              <a:gd name="connsiteY14" fmla="*/ 629215 h 2307121"/>
              <a:gd name="connsiteX15" fmla="*/ 629691 w 2307596"/>
              <a:gd name="connsiteY15" fmla="*/ 46514 h 2307121"/>
              <a:gd name="connsiteX16" fmla="*/ 741931 w 2307596"/>
              <a:gd name="connsiteY16" fmla="*/ 1 h 230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6" h="2307121">
                <a:moveTo>
                  <a:pt x="741931" y="1"/>
                </a:moveTo>
                <a:lnTo>
                  <a:pt x="1565570" y="1"/>
                </a:lnTo>
                <a:cubicBezTo>
                  <a:pt x="1607702" y="-6"/>
                  <a:pt x="1648111" y="16726"/>
                  <a:pt x="1677906" y="46514"/>
                </a:cubicBezTo>
                <a:lnTo>
                  <a:pt x="2261083" y="629691"/>
                </a:lnTo>
                <a:cubicBezTo>
                  <a:pt x="2290848" y="659463"/>
                  <a:pt x="2307577" y="699833"/>
                  <a:pt x="2307596" y="741932"/>
                </a:cubicBezTo>
                <a:lnTo>
                  <a:pt x="2307596" y="1565570"/>
                </a:lnTo>
                <a:cubicBezTo>
                  <a:pt x="2307603" y="1607702"/>
                  <a:pt x="2290871" y="1648111"/>
                  <a:pt x="2261083" y="1677906"/>
                </a:cubicBezTo>
                <a:lnTo>
                  <a:pt x="1678381" y="2260607"/>
                </a:lnTo>
                <a:cubicBezTo>
                  <a:pt x="1648586" y="2290396"/>
                  <a:pt x="1608177" y="2307127"/>
                  <a:pt x="1566045" y="2307121"/>
                </a:cubicBezTo>
                <a:lnTo>
                  <a:pt x="741931" y="2307121"/>
                </a:lnTo>
                <a:cubicBezTo>
                  <a:pt x="699668" y="2307228"/>
                  <a:pt x="659103" y="2290489"/>
                  <a:pt x="629215" y="2260607"/>
                </a:cubicBezTo>
                <a:lnTo>
                  <a:pt x="46514" y="1677906"/>
                </a:lnTo>
                <a:cubicBezTo>
                  <a:pt x="16842" y="1648228"/>
                  <a:pt x="120" y="1608013"/>
                  <a:pt x="1" y="1566046"/>
                </a:cubicBezTo>
                <a:lnTo>
                  <a:pt x="1" y="741932"/>
                </a:lnTo>
                <a:cubicBezTo>
                  <a:pt x="-107" y="699668"/>
                  <a:pt x="16632" y="659104"/>
                  <a:pt x="46514" y="629215"/>
                </a:cubicBezTo>
                <a:lnTo>
                  <a:pt x="629691" y="46514"/>
                </a:lnTo>
                <a:cubicBezTo>
                  <a:pt x="659462" y="16749"/>
                  <a:pt x="699832" y="20"/>
                  <a:pt x="741931" y="1"/>
                </a:cubicBezTo>
                <a:close/>
              </a:path>
            </a:pathLst>
          </a:custGeom>
          <a:solidFill>
            <a:schemeClr val="tx2"/>
          </a:solidFill>
          <a:ln w="25400">
            <a:solidFill>
              <a:schemeClr val="bg1"/>
            </a:solidFill>
          </a:ln>
          <a:effectLst>
            <a:outerShdw blurRad="127000" dist="38100" dir="2700000" algn="tl" rotWithShape="0">
              <a:prstClr val="black">
                <a:alpha val="20000"/>
              </a:prstClr>
            </a:outerShdw>
          </a:effectLst>
        </p:spPr>
        <p:txBody>
          <a:bodyPr wrap="square" anchor="ctr">
            <a:noAutofit/>
          </a:bodyPr>
          <a:lstStyle>
            <a:lvl1pPr marL="383031" marR="0" indent="-383031" algn="ctr" defTabSz="914400" rtl="0" eaLnBrk="1" fontAlgn="base" latinLnBrk="0" hangingPunct="1">
              <a:lnSpc>
                <a:spcPct val="100000"/>
              </a:lnSpc>
              <a:spcBef>
                <a:spcPts val="0"/>
              </a:spcBef>
              <a:spcAft>
                <a:spcPts val="800"/>
              </a:spcAft>
              <a:buClr>
                <a:srgbClr val="BB2332"/>
              </a:buClr>
              <a:buSzTx/>
              <a:buFont typeface="Wingdings" charset="2"/>
              <a:buNone/>
              <a:tabLst/>
              <a:defRPr>
                <a:solidFill>
                  <a:schemeClr val="bg1"/>
                </a:solidFill>
                <a:latin typeface="+mn-lt"/>
              </a:defRPr>
            </a:lvl1pPr>
          </a:lstStyle>
          <a:p>
            <a:r>
              <a:rPr lang="en-US"/>
              <a:t>Photo</a:t>
            </a:r>
          </a:p>
        </p:txBody>
      </p:sp>
      <p:sp>
        <p:nvSpPr>
          <p:cNvPr id="18" name="Picture Placeholder 9">
            <a:extLst>
              <a:ext uri="{FF2B5EF4-FFF2-40B4-BE49-F238E27FC236}">
                <a16:creationId xmlns:a16="http://schemas.microsoft.com/office/drawing/2014/main" id="{7296FC24-5C7C-8340-92ED-7C65480AD5E3}"/>
              </a:ext>
            </a:extLst>
          </p:cNvPr>
          <p:cNvSpPr>
            <a:spLocks noGrp="1" noChangeAspect="1"/>
          </p:cNvSpPr>
          <p:nvPr>
            <p:ph type="pic" sz="quarter" idx="22" hasCustomPrompt="1"/>
          </p:nvPr>
        </p:nvSpPr>
        <p:spPr>
          <a:xfrm>
            <a:off x="8857160" y="3608236"/>
            <a:ext cx="2909312" cy="2908714"/>
          </a:xfrm>
          <a:custGeom>
            <a:avLst/>
            <a:gdLst>
              <a:gd name="connsiteX0" fmla="*/ 741931 w 2307596"/>
              <a:gd name="connsiteY0" fmla="*/ 1 h 2307121"/>
              <a:gd name="connsiteX1" fmla="*/ 1565570 w 2307596"/>
              <a:gd name="connsiteY1" fmla="*/ 1 h 2307121"/>
              <a:gd name="connsiteX2" fmla="*/ 1677906 w 2307596"/>
              <a:gd name="connsiteY2" fmla="*/ 46514 h 2307121"/>
              <a:gd name="connsiteX3" fmla="*/ 2261083 w 2307596"/>
              <a:gd name="connsiteY3" fmla="*/ 629691 h 2307121"/>
              <a:gd name="connsiteX4" fmla="*/ 2307596 w 2307596"/>
              <a:gd name="connsiteY4" fmla="*/ 741932 h 2307121"/>
              <a:gd name="connsiteX5" fmla="*/ 2307596 w 2307596"/>
              <a:gd name="connsiteY5" fmla="*/ 1565570 h 2307121"/>
              <a:gd name="connsiteX6" fmla="*/ 2261083 w 2307596"/>
              <a:gd name="connsiteY6" fmla="*/ 1677906 h 2307121"/>
              <a:gd name="connsiteX7" fmla="*/ 1678381 w 2307596"/>
              <a:gd name="connsiteY7" fmla="*/ 2260607 h 2307121"/>
              <a:gd name="connsiteX8" fmla="*/ 1566045 w 2307596"/>
              <a:gd name="connsiteY8" fmla="*/ 2307121 h 2307121"/>
              <a:gd name="connsiteX9" fmla="*/ 741931 w 2307596"/>
              <a:gd name="connsiteY9" fmla="*/ 2307121 h 2307121"/>
              <a:gd name="connsiteX10" fmla="*/ 629215 w 2307596"/>
              <a:gd name="connsiteY10" fmla="*/ 2260607 h 2307121"/>
              <a:gd name="connsiteX11" fmla="*/ 46514 w 2307596"/>
              <a:gd name="connsiteY11" fmla="*/ 1677906 h 2307121"/>
              <a:gd name="connsiteX12" fmla="*/ 1 w 2307596"/>
              <a:gd name="connsiteY12" fmla="*/ 1566046 h 2307121"/>
              <a:gd name="connsiteX13" fmla="*/ 1 w 2307596"/>
              <a:gd name="connsiteY13" fmla="*/ 741932 h 2307121"/>
              <a:gd name="connsiteX14" fmla="*/ 46514 w 2307596"/>
              <a:gd name="connsiteY14" fmla="*/ 629215 h 2307121"/>
              <a:gd name="connsiteX15" fmla="*/ 629691 w 2307596"/>
              <a:gd name="connsiteY15" fmla="*/ 46514 h 2307121"/>
              <a:gd name="connsiteX16" fmla="*/ 741931 w 2307596"/>
              <a:gd name="connsiteY16" fmla="*/ 1 h 230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6" h="2307121">
                <a:moveTo>
                  <a:pt x="741931" y="1"/>
                </a:moveTo>
                <a:lnTo>
                  <a:pt x="1565570" y="1"/>
                </a:lnTo>
                <a:cubicBezTo>
                  <a:pt x="1607702" y="-6"/>
                  <a:pt x="1648111" y="16726"/>
                  <a:pt x="1677906" y="46514"/>
                </a:cubicBezTo>
                <a:lnTo>
                  <a:pt x="2261083" y="629691"/>
                </a:lnTo>
                <a:cubicBezTo>
                  <a:pt x="2290848" y="659463"/>
                  <a:pt x="2307577" y="699833"/>
                  <a:pt x="2307596" y="741932"/>
                </a:cubicBezTo>
                <a:lnTo>
                  <a:pt x="2307596" y="1565570"/>
                </a:lnTo>
                <a:cubicBezTo>
                  <a:pt x="2307603" y="1607702"/>
                  <a:pt x="2290871" y="1648111"/>
                  <a:pt x="2261083" y="1677906"/>
                </a:cubicBezTo>
                <a:lnTo>
                  <a:pt x="1678381" y="2260607"/>
                </a:lnTo>
                <a:cubicBezTo>
                  <a:pt x="1648586" y="2290396"/>
                  <a:pt x="1608177" y="2307127"/>
                  <a:pt x="1566045" y="2307121"/>
                </a:cubicBezTo>
                <a:lnTo>
                  <a:pt x="741931" y="2307121"/>
                </a:lnTo>
                <a:cubicBezTo>
                  <a:pt x="699668" y="2307228"/>
                  <a:pt x="659103" y="2290489"/>
                  <a:pt x="629215" y="2260607"/>
                </a:cubicBezTo>
                <a:lnTo>
                  <a:pt x="46514" y="1677906"/>
                </a:lnTo>
                <a:cubicBezTo>
                  <a:pt x="16842" y="1648228"/>
                  <a:pt x="120" y="1608013"/>
                  <a:pt x="1" y="1566046"/>
                </a:cubicBezTo>
                <a:lnTo>
                  <a:pt x="1" y="741932"/>
                </a:lnTo>
                <a:cubicBezTo>
                  <a:pt x="-107" y="699668"/>
                  <a:pt x="16632" y="659104"/>
                  <a:pt x="46514" y="629215"/>
                </a:cubicBezTo>
                <a:lnTo>
                  <a:pt x="629691" y="46514"/>
                </a:lnTo>
                <a:cubicBezTo>
                  <a:pt x="659462" y="16749"/>
                  <a:pt x="699832" y="20"/>
                  <a:pt x="741931" y="1"/>
                </a:cubicBezTo>
                <a:close/>
              </a:path>
            </a:pathLst>
          </a:custGeom>
          <a:solidFill>
            <a:schemeClr val="tx2"/>
          </a:solidFill>
          <a:ln w="25400">
            <a:solidFill>
              <a:schemeClr val="bg1"/>
            </a:solidFill>
          </a:ln>
          <a:effectLst>
            <a:outerShdw blurRad="127000" dist="38100" dir="2700000" algn="tl" rotWithShape="0">
              <a:prstClr val="black">
                <a:alpha val="20000"/>
              </a:prstClr>
            </a:outerShdw>
          </a:effectLst>
        </p:spPr>
        <p:txBody>
          <a:bodyPr wrap="square" anchor="ctr">
            <a:noAutofit/>
          </a:bodyPr>
          <a:lstStyle>
            <a:lvl1pPr marL="383031" marR="0" indent="-383031" algn="ctr" defTabSz="914400" rtl="0" eaLnBrk="1" fontAlgn="base" latinLnBrk="0" hangingPunct="1">
              <a:lnSpc>
                <a:spcPct val="100000"/>
              </a:lnSpc>
              <a:spcBef>
                <a:spcPts val="0"/>
              </a:spcBef>
              <a:spcAft>
                <a:spcPts val="800"/>
              </a:spcAft>
              <a:buClr>
                <a:srgbClr val="BB2332"/>
              </a:buClr>
              <a:buSzTx/>
              <a:buFont typeface="Wingdings" charset="2"/>
              <a:buNone/>
              <a:tabLst/>
              <a:defRPr>
                <a:solidFill>
                  <a:schemeClr val="bg1"/>
                </a:solidFill>
                <a:latin typeface="+mn-lt"/>
              </a:defRPr>
            </a:lvl1pPr>
          </a:lstStyle>
          <a:p>
            <a:r>
              <a:rPr lang="en-US"/>
              <a:t>Photo</a:t>
            </a:r>
          </a:p>
        </p:txBody>
      </p:sp>
      <p:sp>
        <p:nvSpPr>
          <p:cNvPr id="22" name="Picture Placeholder 9">
            <a:extLst>
              <a:ext uri="{FF2B5EF4-FFF2-40B4-BE49-F238E27FC236}">
                <a16:creationId xmlns:a16="http://schemas.microsoft.com/office/drawing/2014/main" id="{581B13CA-631A-7444-B08A-5AE2E570526B}"/>
              </a:ext>
            </a:extLst>
          </p:cNvPr>
          <p:cNvSpPr>
            <a:spLocks noGrp="1" noChangeAspect="1"/>
          </p:cNvSpPr>
          <p:nvPr>
            <p:ph type="pic" sz="quarter" idx="23" hasCustomPrompt="1"/>
          </p:nvPr>
        </p:nvSpPr>
        <p:spPr>
          <a:xfrm>
            <a:off x="404276" y="1570397"/>
            <a:ext cx="2909312" cy="2908714"/>
          </a:xfrm>
          <a:custGeom>
            <a:avLst/>
            <a:gdLst>
              <a:gd name="connsiteX0" fmla="*/ 741931 w 2307596"/>
              <a:gd name="connsiteY0" fmla="*/ 1 h 2307121"/>
              <a:gd name="connsiteX1" fmla="*/ 1565570 w 2307596"/>
              <a:gd name="connsiteY1" fmla="*/ 1 h 2307121"/>
              <a:gd name="connsiteX2" fmla="*/ 1677906 w 2307596"/>
              <a:gd name="connsiteY2" fmla="*/ 46514 h 2307121"/>
              <a:gd name="connsiteX3" fmla="*/ 2261083 w 2307596"/>
              <a:gd name="connsiteY3" fmla="*/ 629691 h 2307121"/>
              <a:gd name="connsiteX4" fmla="*/ 2307596 w 2307596"/>
              <a:gd name="connsiteY4" fmla="*/ 741932 h 2307121"/>
              <a:gd name="connsiteX5" fmla="*/ 2307596 w 2307596"/>
              <a:gd name="connsiteY5" fmla="*/ 1565570 h 2307121"/>
              <a:gd name="connsiteX6" fmla="*/ 2261083 w 2307596"/>
              <a:gd name="connsiteY6" fmla="*/ 1677906 h 2307121"/>
              <a:gd name="connsiteX7" fmla="*/ 1678381 w 2307596"/>
              <a:gd name="connsiteY7" fmla="*/ 2260607 h 2307121"/>
              <a:gd name="connsiteX8" fmla="*/ 1566045 w 2307596"/>
              <a:gd name="connsiteY8" fmla="*/ 2307121 h 2307121"/>
              <a:gd name="connsiteX9" fmla="*/ 741931 w 2307596"/>
              <a:gd name="connsiteY9" fmla="*/ 2307121 h 2307121"/>
              <a:gd name="connsiteX10" fmla="*/ 629215 w 2307596"/>
              <a:gd name="connsiteY10" fmla="*/ 2260607 h 2307121"/>
              <a:gd name="connsiteX11" fmla="*/ 46514 w 2307596"/>
              <a:gd name="connsiteY11" fmla="*/ 1677906 h 2307121"/>
              <a:gd name="connsiteX12" fmla="*/ 1 w 2307596"/>
              <a:gd name="connsiteY12" fmla="*/ 1566046 h 2307121"/>
              <a:gd name="connsiteX13" fmla="*/ 1 w 2307596"/>
              <a:gd name="connsiteY13" fmla="*/ 741932 h 2307121"/>
              <a:gd name="connsiteX14" fmla="*/ 46514 w 2307596"/>
              <a:gd name="connsiteY14" fmla="*/ 629215 h 2307121"/>
              <a:gd name="connsiteX15" fmla="*/ 629691 w 2307596"/>
              <a:gd name="connsiteY15" fmla="*/ 46514 h 2307121"/>
              <a:gd name="connsiteX16" fmla="*/ 741931 w 2307596"/>
              <a:gd name="connsiteY16" fmla="*/ 1 h 230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6" h="2307121">
                <a:moveTo>
                  <a:pt x="741931" y="1"/>
                </a:moveTo>
                <a:lnTo>
                  <a:pt x="1565570" y="1"/>
                </a:lnTo>
                <a:cubicBezTo>
                  <a:pt x="1607702" y="-6"/>
                  <a:pt x="1648111" y="16726"/>
                  <a:pt x="1677906" y="46514"/>
                </a:cubicBezTo>
                <a:lnTo>
                  <a:pt x="2261083" y="629691"/>
                </a:lnTo>
                <a:cubicBezTo>
                  <a:pt x="2290848" y="659463"/>
                  <a:pt x="2307577" y="699833"/>
                  <a:pt x="2307596" y="741932"/>
                </a:cubicBezTo>
                <a:lnTo>
                  <a:pt x="2307596" y="1565570"/>
                </a:lnTo>
                <a:cubicBezTo>
                  <a:pt x="2307603" y="1607702"/>
                  <a:pt x="2290871" y="1648111"/>
                  <a:pt x="2261083" y="1677906"/>
                </a:cubicBezTo>
                <a:lnTo>
                  <a:pt x="1678381" y="2260607"/>
                </a:lnTo>
                <a:cubicBezTo>
                  <a:pt x="1648586" y="2290396"/>
                  <a:pt x="1608177" y="2307127"/>
                  <a:pt x="1566045" y="2307121"/>
                </a:cubicBezTo>
                <a:lnTo>
                  <a:pt x="741931" y="2307121"/>
                </a:lnTo>
                <a:cubicBezTo>
                  <a:pt x="699668" y="2307228"/>
                  <a:pt x="659103" y="2290489"/>
                  <a:pt x="629215" y="2260607"/>
                </a:cubicBezTo>
                <a:lnTo>
                  <a:pt x="46514" y="1677906"/>
                </a:lnTo>
                <a:cubicBezTo>
                  <a:pt x="16842" y="1648228"/>
                  <a:pt x="120" y="1608013"/>
                  <a:pt x="1" y="1566046"/>
                </a:cubicBezTo>
                <a:lnTo>
                  <a:pt x="1" y="741932"/>
                </a:lnTo>
                <a:cubicBezTo>
                  <a:pt x="-107" y="699668"/>
                  <a:pt x="16632" y="659104"/>
                  <a:pt x="46514" y="629215"/>
                </a:cubicBezTo>
                <a:lnTo>
                  <a:pt x="629691" y="46514"/>
                </a:lnTo>
                <a:cubicBezTo>
                  <a:pt x="659462" y="16749"/>
                  <a:pt x="699832" y="20"/>
                  <a:pt x="741931" y="1"/>
                </a:cubicBezTo>
                <a:close/>
              </a:path>
            </a:pathLst>
          </a:custGeom>
          <a:solidFill>
            <a:schemeClr val="tx2"/>
          </a:solidFill>
          <a:ln w="25400">
            <a:solidFill>
              <a:schemeClr val="bg1"/>
            </a:solidFill>
          </a:ln>
          <a:effectLst>
            <a:outerShdw blurRad="127000" dist="38100" dir="2700000" algn="tl" rotWithShape="0">
              <a:prstClr val="black">
                <a:alpha val="20000"/>
              </a:prstClr>
            </a:outerShdw>
          </a:effectLst>
        </p:spPr>
        <p:txBody>
          <a:bodyPr wrap="square" anchor="ctr">
            <a:noAutofit/>
          </a:bodyPr>
          <a:lstStyle>
            <a:lvl1pPr marL="383031" marR="0" indent="-383031" algn="ctr" defTabSz="914400" rtl="0" eaLnBrk="1" fontAlgn="base" latinLnBrk="0" hangingPunct="1">
              <a:lnSpc>
                <a:spcPct val="100000"/>
              </a:lnSpc>
              <a:spcBef>
                <a:spcPts val="0"/>
              </a:spcBef>
              <a:spcAft>
                <a:spcPts val="800"/>
              </a:spcAft>
              <a:buClr>
                <a:srgbClr val="BB2332"/>
              </a:buClr>
              <a:buSzTx/>
              <a:buFont typeface="Wingdings" charset="2"/>
              <a:buNone/>
              <a:tabLst/>
              <a:defRPr>
                <a:solidFill>
                  <a:schemeClr val="bg1"/>
                </a:solidFill>
                <a:latin typeface="+mn-lt"/>
              </a:defRPr>
            </a:lvl1pPr>
          </a:lstStyle>
          <a:p>
            <a:r>
              <a:rPr lang="en-US"/>
              <a:t>Photo</a:t>
            </a:r>
          </a:p>
        </p:txBody>
      </p:sp>
      <p:sp>
        <p:nvSpPr>
          <p:cNvPr id="23" name="Text Placeholder 2">
            <a:extLst>
              <a:ext uri="{FF2B5EF4-FFF2-40B4-BE49-F238E27FC236}">
                <a16:creationId xmlns:a16="http://schemas.microsoft.com/office/drawing/2014/main" id="{5A281490-B4BE-7D44-B163-025FA2BEEAEE}"/>
              </a:ext>
            </a:extLst>
          </p:cNvPr>
          <p:cNvSpPr>
            <a:spLocks noGrp="1"/>
          </p:cNvSpPr>
          <p:nvPr>
            <p:ph type="body" sz="quarter" idx="15"/>
          </p:nvPr>
        </p:nvSpPr>
        <p:spPr>
          <a:xfrm>
            <a:off x="381743" y="4662312"/>
            <a:ext cx="2909312" cy="1379096"/>
          </a:xfrm>
          <a:prstGeom prst="rect">
            <a:avLst/>
          </a:prstGeom>
        </p:spPr>
        <p:txBody>
          <a:bodyPr numCol="1"/>
          <a:lstStyle>
            <a:lvl1pPr marL="0" indent="0" algn="ctr">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24" name="Text Placeholder 2">
            <a:extLst>
              <a:ext uri="{FF2B5EF4-FFF2-40B4-BE49-F238E27FC236}">
                <a16:creationId xmlns:a16="http://schemas.microsoft.com/office/drawing/2014/main" id="{30AD14C1-4452-EF4B-9538-D3EC0D037287}"/>
              </a:ext>
            </a:extLst>
          </p:cNvPr>
          <p:cNvSpPr>
            <a:spLocks noGrp="1"/>
          </p:cNvSpPr>
          <p:nvPr>
            <p:ph type="body" sz="quarter" idx="24"/>
          </p:nvPr>
        </p:nvSpPr>
        <p:spPr>
          <a:xfrm>
            <a:off x="3463651" y="1711709"/>
            <a:ext cx="1345387" cy="1280393"/>
          </a:xfrm>
          <a:prstGeom prst="rect">
            <a:avLst/>
          </a:prstGeom>
        </p:spPr>
        <p:txBody>
          <a:bodyPr numCol="1"/>
          <a:lstStyle>
            <a:lvl1pPr marL="0" indent="0" algn="ctr">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25" name="Text Placeholder 2">
            <a:extLst>
              <a:ext uri="{FF2B5EF4-FFF2-40B4-BE49-F238E27FC236}">
                <a16:creationId xmlns:a16="http://schemas.microsoft.com/office/drawing/2014/main" id="{990FAB65-92A3-A849-94C3-CABFDA765F01}"/>
              </a:ext>
            </a:extLst>
          </p:cNvPr>
          <p:cNvSpPr>
            <a:spLocks noGrp="1"/>
          </p:cNvSpPr>
          <p:nvPr>
            <p:ph type="body" sz="quarter" idx="25"/>
          </p:nvPr>
        </p:nvSpPr>
        <p:spPr>
          <a:xfrm>
            <a:off x="6030188" y="5323082"/>
            <a:ext cx="2577874" cy="718326"/>
          </a:xfrm>
          <a:prstGeom prst="rect">
            <a:avLst/>
          </a:prstGeom>
        </p:spPr>
        <p:txBody>
          <a:bodyPr numCol="1"/>
          <a:lstStyle>
            <a:lvl1pPr marL="0" indent="0" algn="ctr">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26" name="Text Placeholder 2">
            <a:extLst>
              <a:ext uri="{FF2B5EF4-FFF2-40B4-BE49-F238E27FC236}">
                <a16:creationId xmlns:a16="http://schemas.microsoft.com/office/drawing/2014/main" id="{15D8ED7C-2209-0846-8A09-A0C3EF9D95DC}"/>
              </a:ext>
            </a:extLst>
          </p:cNvPr>
          <p:cNvSpPr>
            <a:spLocks noGrp="1"/>
          </p:cNvSpPr>
          <p:nvPr>
            <p:ph type="body" sz="quarter" idx="26"/>
          </p:nvPr>
        </p:nvSpPr>
        <p:spPr>
          <a:xfrm>
            <a:off x="8900945" y="1710638"/>
            <a:ext cx="2909311" cy="1718362"/>
          </a:xfrm>
          <a:prstGeom prst="rect">
            <a:avLst/>
          </a:prstGeom>
        </p:spPr>
        <p:txBody>
          <a:bodyPr numCol="1"/>
          <a:lstStyle>
            <a:lvl1pPr marL="0" indent="0" algn="ctr">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3" name="Picture Placeholder 9">
            <a:extLst>
              <a:ext uri="{FF2B5EF4-FFF2-40B4-BE49-F238E27FC236}">
                <a16:creationId xmlns:a16="http://schemas.microsoft.com/office/drawing/2014/main" id="{50A31A4A-CC00-F048-A040-6452F73658EC}"/>
              </a:ext>
            </a:extLst>
          </p:cNvPr>
          <p:cNvSpPr>
            <a:spLocks noGrp="1" noChangeAspect="1"/>
          </p:cNvSpPr>
          <p:nvPr>
            <p:ph type="pic" sz="quarter" idx="20" hasCustomPrompt="1"/>
          </p:nvPr>
        </p:nvSpPr>
        <p:spPr>
          <a:xfrm>
            <a:off x="3631674" y="3833246"/>
            <a:ext cx="2208616" cy="2208162"/>
          </a:xfrm>
          <a:custGeom>
            <a:avLst/>
            <a:gdLst>
              <a:gd name="connsiteX0" fmla="*/ 741931 w 2307596"/>
              <a:gd name="connsiteY0" fmla="*/ 1 h 2307121"/>
              <a:gd name="connsiteX1" fmla="*/ 1565570 w 2307596"/>
              <a:gd name="connsiteY1" fmla="*/ 1 h 2307121"/>
              <a:gd name="connsiteX2" fmla="*/ 1677906 w 2307596"/>
              <a:gd name="connsiteY2" fmla="*/ 46514 h 2307121"/>
              <a:gd name="connsiteX3" fmla="*/ 2261083 w 2307596"/>
              <a:gd name="connsiteY3" fmla="*/ 629691 h 2307121"/>
              <a:gd name="connsiteX4" fmla="*/ 2307596 w 2307596"/>
              <a:gd name="connsiteY4" fmla="*/ 741932 h 2307121"/>
              <a:gd name="connsiteX5" fmla="*/ 2307596 w 2307596"/>
              <a:gd name="connsiteY5" fmla="*/ 1565570 h 2307121"/>
              <a:gd name="connsiteX6" fmla="*/ 2261083 w 2307596"/>
              <a:gd name="connsiteY6" fmla="*/ 1677906 h 2307121"/>
              <a:gd name="connsiteX7" fmla="*/ 1678381 w 2307596"/>
              <a:gd name="connsiteY7" fmla="*/ 2260607 h 2307121"/>
              <a:gd name="connsiteX8" fmla="*/ 1566045 w 2307596"/>
              <a:gd name="connsiteY8" fmla="*/ 2307121 h 2307121"/>
              <a:gd name="connsiteX9" fmla="*/ 741931 w 2307596"/>
              <a:gd name="connsiteY9" fmla="*/ 2307121 h 2307121"/>
              <a:gd name="connsiteX10" fmla="*/ 629215 w 2307596"/>
              <a:gd name="connsiteY10" fmla="*/ 2260607 h 2307121"/>
              <a:gd name="connsiteX11" fmla="*/ 46514 w 2307596"/>
              <a:gd name="connsiteY11" fmla="*/ 1677906 h 2307121"/>
              <a:gd name="connsiteX12" fmla="*/ 1 w 2307596"/>
              <a:gd name="connsiteY12" fmla="*/ 1566046 h 2307121"/>
              <a:gd name="connsiteX13" fmla="*/ 1 w 2307596"/>
              <a:gd name="connsiteY13" fmla="*/ 741932 h 2307121"/>
              <a:gd name="connsiteX14" fmla="*/ 46514 w 2307596"/>
              <a:gd name="connsiteY14" fmla="*/ 629215 h 2307121"/>
              <a:gd name="connsiteX15" fmla="*/ 629691 w 2307596"/>
              <a:gd name="connsiteY15" fmla="*/ 46514 h 2307121"/>
              <a:gd name="connsiteX16" fmla="*/ 741931 w 2307596"/>
              <a:gd name="connsiteY16" fmla="*/ 1 h 230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6" h="2307121">
                <a:moveTo>
                  <a:pt x="741931" y="1"/>
                </a:moveTo>
                <a:lnTo>
                  <a:pt x="1565570" y="1"/>
                </a:lnTo>
                <a:cubicBezTo>
                  <a:pt x="1607702" y="-6"/>
                  <a:pt x="1648111" y="16726"/>
                  <a:pt x="1677906" y="46514"/>
                </a:cubicBezTo>
                <a:lnTo>
                  <a:pt x="2261083" y="629691"/>
                </a:lnTo>
                <a:cubicBezTo>
                  <a:pt x="2290848" y="659463"/>
                  <a:pt x="2307577" y="699833"/>
                  <a:pt x="2307596" y="741932"/>
                </a:cubicBezTo>
                <a:lnTo>
                  <a:pt x="2307596" y="1565570"/>
                </a:lnTo>
                <a:cubicBezTo>
                  <a:pt x="2307603" y="1607702"/>
                  <a:pt x="2290871" y="1648111"/>
                  <a:pt x="2261083" y="1677906"/>
                </a:cubicBezTo>
                <a:lnTo>
                  <a:pt x="1678381" y="2260607"/>
                </a:lnTo>
                <a:cubicBezTo>
                  <a:pt x="1648586" y="2290396"/>
                  <a:pt x="1608177" y="2307127"/>
                  <a:pt x="1566045" y="2307121"/>
                </a:cubicBezTo>
                <a:lnTo>
                  <a:pt x="741931" y="2307121"/>
                </a:lnTo>
                <a:cubicBezTo>
                  <a:pt x="699668" y="2307228"/>
                  <a:pt x="659103" y="2290489"/>
                  <a:pt x="629215" y="2260607"/>
                </a:cubicBezTo>
                <a:lnTo>
                  <a:pt x="46514" y="1677906"/>
                </a:lnTo>
                <a:cubicBezTo>
                  <a:pt x="16842" y="1648228"/>
                  <a:pt x="120" y="1608013"/>
                  <a:pt x="1" y="1566046"/>
                </a:cubicBezTo>
                <a:lnTo>
                  <a:pt x="1" y="741932"/>
                </a:lnTo>
                <a:cubicBezTo>
                  <a:pt x="-107" y="699668"/>
                  <a:pt x="16632" y="659104"/>
                  <a:pt x="46514" y="629215"/>
                </a:cubicBezTo>
                <a:lnTo>
                  <a:pt x="629691" y="46514"/>
                </a:lnTo>
                <a:cubicBezTo>
                  <a:pt x="659462" y="16749"/>
                  <a:pt x="699832" y="20"/>
                  <a:pt x="741931" y="1"/>
                </a:cubicBezTo>
                <a:close/>
              </a:path>
            </a:pathLst>
          </a:custGeom>
          <a:solidFill>
            <a:schemeClr val="tx2"/>
          </a:solidFill>
          <a:ln w="25400">
            <a:solidFill>
              <a:schemeClr val="bg1"/>
            </a:solidFill>
          </a:ln>
          <a:effectLst>
            <a:outerShdw blurRad="127000" dist="38100" dir="2700000" algn="tl" rotWithShape="0">
              <a:prstClr val="black">
                <a:alpha val="20000"/>
              </a:prstClr>
            </a:outerShdw>
          </a:effectLst>
        </p:spPr>
        <p:txBody>
          <a:bodyPr wrap="square" anchor="ctr">
            <a:noAutofit/>
          </a:bodyPr>
          <a:lstStyle>
            <a:lvl1pPr marL="383031" marR="0" indent="-383031" algn="ctr" defTabSz="914400" rtl="0" eaLnBrk="1" fontAlgn="base" latinLnBrk="0" hangingPunct="1">
              <a:lnSpc>
                <a:spcPct val="100000"/>
              </a:lnSpc>
              <a:spcBef>
                <a:spcPts val="0"/>
              </a:spcBef>
              <a:spcAft>
                <a:spcPts val="800"/>
              </a:spcAft>
              <a:buClr>
                <a:srgbClr val="BB2332"/>
              </a:buClr>
              <a:buSzTx/>
              <a:buFont typeface="Wingdings" charset="2"/>
              <a:buNone/>
              <a:tabLst/>
              <a:defRPr>
                <a:solidFill>
                  <a:schemeClr val="bg1"/>
                </a:solidFill>
                <a:latin typeface="+mn-lt"/>
              </a:defRPr>
            </a:lvl1pPr>
          </a:lstStyle>
          <a:p>
            <a:r>
              <a:rPr lang="en-US"/>
              <a:t>Photo</a:t>
            </a:r>
          </a:p>
        </p:txBody>
      </p:sp>
      <p:sp>
        <p:nvSpPr>
          <p:cNvPr id="19" name="Title 1">
            <a:extLst>
              <a:ext uri="{FF2B5EF4-FFF2-40B4-BE49-F238E27FC236}">
                <a16:creationId xmlns:a16="http://schemas.microsoft.com/office/drawing/2014/main" id="{EB515203-5DCC-024A-9A98-C18F6A1077A6}"/>
              </a:ext>
            </a:extLst>
          </p:cNvPr>
          <p:cNvSpPr>
            <a:spLocks noGrp="1"/>
          </p:cNvSpPr>
          <p:nvPr>
            <p:ph type="title" hasCustomPrompt="1"/>
          </p:nvPr>
        </p:nvSpPr>
        <p:spPr>
          <a:xfrm>
            <a:off x="381744" y="329761"/>
            <a:ext cx="11428510" cy="515526"/>
          </a:xfrm>
          <a:prstGeom prst="rect">
            <a:avLst/>
          </a:prstGeom>
        </p:spPr>
        <p:txBody>
          <a:bodyPr anchor="t">
            <a:spAutoFit/>
          </a:bodyPr>
          <a:lstStyle>
            <a:lvl1pPr algn="ctr">
              <a:lnSpc>
                <a:spcPts val="3300"/>
              </a:lnSpc>
              <a:defRPr>
                <a:latin typeface="+mn-lt"/>
              </a:defRPr>
            </a:lvl1pPr>
          </a:lstStyle>
          <a:p>
            <a:r>
              <a:rPr lang="en-US"/>
              <a:t>Click to edit title</a:t>
            </a:r>
          </a:p>
        </p:txBody>
      </p:sp>
      <p:sp>
        <p:nvSpPr>
          <p:cNvPr id="20" name="Text Placeholder 6">
            <a:extLst>
              <a:ext uri="{FF2B5EF4-FFF2-40B4-BE49-F238E27FC236}">
                <a16:creationId xmlns:a16="http://schemas.microsoft.com/office/drawing/2014/main" id="{0A849498-BAD9-9C45-A283-98244D08E8B3}"/>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gn="ctr">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74807044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 B">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A3D19E0-3226-BA45-895E-288B6D64060F}"/>
              </a:ext>
            </a:extLst>
          </p:cNvPr>
          <p:cNvSpPr>
            <a:spLocks noGrp="1" noChangeAspect="1"/>
          </p:cNvSpPr>
          <p:nvPr>
            <p:ph type="pic" sz="quarter" idx="21" hasCustomPrompt="1"/>
          </p:nvPr>
        </p:nvSpPr>
        <p:spPr>
          <a:xfrm>
            <a:off x="3699636" y="1375946"/>
            <a:ext cx="4792729" cy="4791744"/>
          </a:xfrm>
          <a:custGeom>
            <a:avLst/>
            <a:gdLst>
              <a:gd name="connsiteX0" fmla="*/ 741931 w 2307596"/>
              <a:gd name="connsiteY0" fmla="*/ 1 h 2307121"/>
              <a:gd name="connsiteX1" fmla="*/ 1565570 w 2307596"/>
              <a:gd name="connsiteY1" fmla="*/ 1 h 2307121"/>
              <a:gd name="connsiteX2" fmla="*/ 1677906 w 2307596"/>
              <a:gd name="connsiteY2" fmla="*/ 46514 h 2307121"/>
              <a:gd name="connsiteX3" fmla="*/ 2261083 w 2307596"/>
              <a:gd name="connsiteY3" fmla="*/ 629691 h 2307121"/>
              <a:gd name="connsiteX4" fmla="*/ 2307596 w 2307596"/>
              <a:gd name="connsiteY4" fmla="*/ 741932 h 2307121"/>
              <a:gd name="connsiteX5" fmla="*/ 2307596 w 2307596"/>
              <a:gd name="connsiteY5" fmla="*/ 1565570 h 2307121"/>
              <a:gd name="connsiteX6" fmla="*/ 2261083 w 2307596"/>
              <a:gd name="connsiteY6" fmla="*/ 1677906 h 2307121"/>
              <a:gd name="connsiteX7" fmla="*/ 1678381 w 2307596"/>
              <a:gd name="connsiteY7" fmla="*/ 2260607 h 2307121"/>
              <a:gd name="connsiteX8" fmla="*/ 1566045 w 2307596"/>
              <a:gd name="connsiteY8" fmla="*/ 2307121 h 2307121"/>
              <a:gd name="connsiteX9" fmla="*/ 741931 w 2307596"/>
              <a:gd name="connsiteY9" fmla="*/ 2307121 h 2307121"/>
              <a:gd name="connsiteX10" fmla="*/ 629215 w 2307596"/>
              <a:gd name="connsiteY10" fmla="*/ 2260607 h 2307121"/>
              <a:gd name="connsiteX11" fmla="*/ 46514 w 2307596"/>
              <a:gd name="connsiteY11" fmla="*/ 1677906 h 2307121"/>
              <a:gd name="connsiteX12" fmla="*/ 1 w 2307596"/>
              <a:gd name="connsiteY12" fmla="*/ 1566046 h 2307121"/>
              <a:gd name="connsiteX13" fmla="*/ 1 w 2307596"/>
              <a:gd name="connsiteY13" fmla="*/ 741932 h 2307121"/>
              <a:gd name="connsiteX14" fmla="*/ 46514 w 2307596"/>
              <a:gd name="connsiteY14" fmla="*/ 629215 h 2307121"/>
              <a:gd name="connsiteX15" fmla="*/ 629691 w 2307596"/>
              <a:gd name="connsiteY15" fmla="*/ 46514 h 2307121"/>
              <a:gd name="connsiteX16" fmla="*/ 741931 w 2307596"/>
              <a:gd name="connsiteY16" fmla="*/ 1 h 230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6" h="2307121">
                <a:moveTo>
                  <a:pt x="741931" y="1"/>
                </a:moveTo>
                <a:lnTo>
                  <a:pt x="1565570" y="1"/>
                </a:lnTo>
                <a:cubicBezTo>
                  <a:pt x="1607702" y="-6"/>
                  <a:pt x="1648111" y="16726"/>
                  <a:pt x="1677906" y="46514"/>
                </a:cubicBezTo>
                <a:lnTo>
                  <a:pt x="2261083" y="629691"/>
                </a:lnTo>
                <a:cubicBezTo>
                  <a:pt x="2290848" y="659463"/>
                  <a:pt x="2307577" y="699833"/>
                  <a:pt x="2307596" y="741932"/>
                </a:cubicBezTo>
                <a:lnTo>
                  <a:pt x="2307596" y="1565570"/>
                </a:lnTo>
                <a:cubicBezTo>
                  <a:pt x="2307603" y="1607702"/>
                  <a:pt x="2290871" y="1648111"/>
                  <a:pt x="2261083" y="1677906"/>
                </a:cubicBezTo>
                <a:lnTo>
                  <a:pt x="1678381" y="2260607"/>
                </a:lnTo>
                <a:cubicBezTo>
                  <a:pt x="1648586" y="2290396"/>
                  <a:pt x="1608177" y="2307127"/>
                  <a:pt x="1566045" y="2307121"/>
                </a:cubicBezTo>
                <a:lnTo>
                  <a:pt x="741931" y="2307121"/>
                </a:lnTo>
                <a:cubicBezTo>
                  <a:pt x="699668" y="2307228"/>
                  <a:pt x="659103" y="2290489"/>
                  <a:pt x="629215" y="2260607"/>
                </a:cubicBezTo>
                <a:lnTo>
                  <a:pt x="46514" y="1677906"/>
                </a:lnTo>
                <a:cubicBezTo>
                  <a:pt x="16842" y="1648228"/>
                  <a:pt x="120" y="1608013"/>
                  <a:pt x="1" y="1566046"/>
                </a:cubicBezTo>
                <a:lnTo>
                  <a:pt x="1" y="741932"/>
                </a:lnTo>
                <a:cubicBezTo>
                  <a:pt x="-107" y="699668"/>
                  <a:pt x="16632" y="659104"/>
                  <a:pt x="46514" y="629215"/>
                </a:cubicBezTo>
                <a:lnTo>
                  <a:pt x="629691" y="46514"/>
                </a:lnTo>
                <a:cubicBezTo>
                  <a:pt x="659462" y="16749"/>
                  <a:pt x="699832" y="20"/>
                  <a:pt x="741931" y="1"/>
                </a:cubicBezTo>
                <a:close/>
              </a:path>
            </a:pathLst>
          </a:custGeom>
          <a:solidFill>
            <a:schemeClr val="tx2"/>
          </a:solidFill>
          <a:ln w="25400">
            <a:solidFill>
              <a:schemeClr val="bg1"/>
            </a:solidFill>
          </a:ln>
          <a:effectLst>
            <a:outerShdw blurRad="127000" dist="38100" dir="2700000" algn="tl" rotWithShape="0">
              <a:prstClr val="black">
                <a:alpha val="20000"/>
              </a:prstClr>
            </a:outerShdw>
          </a:effectLst>
        </p:spPr>
        <p:txBody>
          <a:bodyPr wrap="square" anchor="ctr">
            <a:noAutofit/>
          </a:bodyPr>
          <a:lstStyle>
            <a:lvl1pPr marL="383031" marR="0" indent="-383031" algn="ctr" defTabSz="914400" rtl="0" eaLnBrk="1" fontAlgn="base" latinLnBrk="0" hangingPunct="1">
              <a:lnSpc>
                <a:spcPct val="100000"/>
              </a:lnSpc>
              <a:spcBef>
                <a:spcPts val="0"/>
              </a:spcBef>
              <a:spcAft>
                <a:spcPts val="800"/>
              </a:spcAft>
              <a:buClr>
                <a:srgbClr val="BB2332"/>
              </a:buClr>
              <a:buSzTx/>
              <a:buFont typeface="Wingdings" charset="2"/>
              <a:buNone/>
              <a:tabLst/>
              <a:defRPr>
                <a:solidFill>
                  <a:schemeClr val="bg1"/>
                </a:solidFill>
                <a:latin typeface="+mn-lt"/>
              </a:defRPr>
            </a:lvl1pPr>
          </a:lstStyle>
          <a:p>
            <a:r>
              <a:rPr lang="en-US"/>
              <a:t>Photo</a:t>
            </a:r>
          </a:p>
        </p:txBody>
      </p:sp>
      <p:sp>
        <p:nvSpPr>
          <p:cNvPr id="23" name="Text Placeholder 2">
            <a:extLst>
              <a:ext uri="{FF2B5EF4-FFF2-40B4-BE49-F238E27FC236}">
                <a16:creationId xmlns:a16="http://schemas.microsoft.com/office/drawing/2014/main" id="{5A281490-B4BE-7D44-B163-025FA2BEEAEE}"/>
              </a:ext>
            </a:extLst>
          </p:cNvPr>
          <p:cNvSpPr>
            <a:spLocks noGrp="1"/>
          </p:cNvSpPr>
          <p:nvPr>
            <p:ph type="body" sz="quarter" idx="15"/>
          </p:nvPr>
        </p:nvSpPr>
        <p:spPr>
          <a:xfrm>
            <a:off x="381743" y="1928285"/>
            <a:ext cx="3032969" cy="338554"/>
          </a:xfrm>
          <a:prstGeom prst="rect">
            <a:avLst/>
          </a:prstGeom>
          <a:ln w="25400">
            <a:noFill/>
          </a:ln>
          <a:effectLst/>
        </p:spPr>
        <p:txBody>
          <a:bodyPr numCol="1" anchor="ctr">
            <a:spAutoFit/>
          </a:bodyPr>
          <a:lstStyle>
            <a:lvl1pPr marL="0" indent="0" algn="ctr">
              <a:lnSpc>
                <a:spcPct val="100000"/>
              </a:lnSpc>
              <a:spcAft>
                <a:spcPts val="800"/>
              </a:spcAft>
              <a:buClr>
                <a:schemeClr val="bg2"/>
              </a:buClr>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marL="0" indent="0" algn="ctr">
              <a:buClr>
                <a:schemeClr val="bg2"/>
              </a:buClr>
              <a:buNone/>
            </a:pPr>
            <a:endParaRPr lang="en-US" sz="1600"/>
          </a:p>
        </p:txBody>
      </p:sp>
      <p:sp>
        <p:nvSpPr>
          <p:cNvPr id="16" name="Text Placeholder 2">
            <a:extLst>
              <a:ext uri="{FF2B5EF4-FFF2-40B4-BE49-F238E27FC236}">
                <a16:creationId xmlns:a16="http://schemas.microsoft.com/office/drawing/2014/main" id="{EE81954E-1400-0A4E-B9AB-414E6323441A}"/>
              </a:ext>
            </a:extLst>
          </p:cNvPr>
          <p:cNvSpPr>
            <a:spLocks noGrp="1"/>
          </p:cNvSpPr>
          <p:nvPr>
            <p:ph type="body" sz="quarter" idx="22"/>
          </p:nvPr>
        </p:nvSpPr>
        <p:spPr>
          <a:xfrm>
            <a:off x="381743" y="3671358"/>
            <a:ext cx="3032969" cy="338554"/>
          </a:xfrm>
          <a:prstGeom prst="rect">
            <a:avLst/>
          </a:prstGeom>
          <a:ln w="25400">
            <a:noFill/>
          </a:ln>
          <a:effectLst/>
        </p:spPr>
        <p:txBody>
          <a:bodyPr numCol="1" anchor="ctr">
            <a:spAutoFit/>
          </a:bodyPr>
          <a:lstStyle>
            <a:lvl1pPr marL="11113" indent="-11113" algn="ctr">
              <a:lnSpc>
                <a:spcPct val="100000"/>
              </a:lnSpc>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7" name="Text Placeholder 2">
            <a:extLst>
              <a:ext uri="{FF2B5EF4-FFF2-40B4-BE49-F238E27FC236}">
                <a16:creationId xmlns:a16="http://schemas.microsoft.com/office/drawing/2014/main" id="{355641BB-0ED1-1E43-9ED8-233DA7CCF617}"/>
              </a:ext>
            </a:extLst>
          </p:cNvPr>
          <p:cNvSpPr>
            <a:spLocks noGrp="1"/>
          </p:cNvSpPr>
          <p:nvPr>
            <p:ph type="body" sz="quarter" idx="23"/>
          </p:nvPr>
        </p:nvSpPr>
        <p:spPr>
          <a:xfrm>
            <a:off x="381743" y="5414433"/>
            <a:ext cx="3032969" cy="338554"/>
          </a:xfrm>
          <a:prstGeom prst="rect">
            <a:avLst/>
          </a:prstGeom>
          <a:ln w="25400">
            <a:noFill/>
          </a:ln>
          <a:effectLst/>
        </p:spPr>
        <p:txBody>
          <a:bodyPr numCol="1" anchor="ctr">
            <a:spAutoFit/>
          </a:bodyPr>
          <a:lstStyle>
            <a:lvl1pPr marL="11113" indent="-11113" algn="ctr">
              <a:lnSpc>
                <a:spcPct val="100000"/>
              </a:lnSpc>
              <a:spcAft>
                <a:spcPts val="800"/>
              </a:spcAft>
              <a:buFont typeface="Arial" panose="020B0604020202020204" pitchFamily="34" charset="0"/>
              <a:buNone/>
              <a:tabLst/>
              <a:defRPr sz="1600">
                <a:solidFill>
                  <a:schemeClr val="bg2"/>
                </a:solidFill>
                <a:effectLst/>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9" name="Text Placeholder 2">
            <a:extLst>
              <a:ext uri="{FF2B5EF4-FFF2-40B4-BE49-F238E27FC236}">
                <a16:creationId xmlns:a16="http://schemas.microsoft.com/office/drawing/2014/main" id="{903DD7AA-CD10-784B-97C1-8BA89DF7B67B}"/>
              </a:ext>
            </a:extLst>
          </p:cNvPr>
          <p:cNvSpPr>
            <a:spLocks noGrp="1"/>
          </p:cNvSpPr>
          <p:nvPr>
            <p:ph type="body" sz="quarter" idx="24"/>
          </p:nvPr>
        </p:nvSpPr>
        <p:spPr>
          <a:xfrm>
            <a:off x="8797081" y="1928283"/>
            <a:ext cx="3032969" cy="338554"/>
          </a:xfrm>
          <a:prstGeom prst="rect">
            <a:avLst/>
          </a:prstGeom>
          <a:ln w="25400">
            <a:noFill/>
          </a:ln>
          <a:effectLst/>
        </p:spPr>
        <p:txBody>
          <a:bodyPr numCol="1" anchor="ctr">
            <a:spAutoFit/>
          </a:bodyPr>
          <a:lstStyle>
            <a:lvl1pPr marL="11113" indent="-11113" algn="ctr">
              <a:lnSpc>
                <a:spcPct val="100000"/>
              </a:lnSpc>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20" name="Text Placeholder 2">
            <a:extLst>
              <a:ext uri="{FF2B5EF4-FFF2-40B4-BE49-F238E27FC236}">
                <a16:creationId xmlns:a16="http://schemas.microsoft.com/office/drawing/2014/main" id="{29EA89FD-5A89-E649-B975-ECBD93E84B3C}"/>
              </a:ext>
            </a:extLst>
          </p:cNvPr>
          <p:cNvSpPr>
            <a:spLocks noGrp="1"/>
          </p:cNvSpPr>
          <p:nvPr>
            <p:ph type="body" sz="quarter" idx="25"/>
          </p:nvPr>
        </p:nvSpPr>
        <p:spPr>
          <a:xfrm>
            <a:off x="8797081" y="3671358"/>
            <a:ext cx="3032969" cy="338554"/>
          </a:xfrm>
          <a:prstGeom prst="rect">
            <a:avLst/>
          </a:prstGeom>
          <a:ln w="25400">
            <a:noFill/>
          </a:ln>
          <a:effectLst/>
        </p:spPr>
        <p:txBody>
          <a:bodyPr numCol="1" anchor="ctr">
            <a:spAutoFit/>
          </a:bodyPr>
          <a:lstStyle>
            <a:lvl1pPr marL="11113" indent="-11113" algn="ctr">
              <a:lnSpc>
                <a:spcPct val="100000"/>
              </a:lnSpc>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21" name="Text Placeholder 2">
            <a:extLst>
              <a:ext uri="{FF2B5EF4-FFF2-40B4-BE49-F238E27FC236}">
                <a16:creationId xmlns:a16="http://schemas.microsoft.com/office/drawing/2014/main" id="{324EEC33-2465-394F-A247-FD7F94B8AA85}"/>
              </a:ext>
            </a:extLst>
          </p:cNvPr>
          <p:cNvSpPr>
            <a:spLocks noGrp="1"/>
          </p:cNvSpPr>
          <p:nvPr>
            <p:ph type="body" sz="quarter" idx="26"/>
          </p:nvPr>
        </p:nvSpPr>
        <p:spPr>
          <a:xfrm>
            <a:off x="8797081" y="5414433"/>
            <a:ext cx="3032969" cy="338554"/>
          </a:xfrm>
          <a:prstGeom prst="rect">
            <a:avLst/>
          </a:prstGeom>
          <a:ln w="25400">
            <a:noFill/>
          </a:ln>
          <a:effectLst/>
        </p:spPr>
        <p:txBody>
          <a:bodyPr numCol="1" anchor="ctr">
            <a:spAutoFit/>
          </a:bodyPr>
          <a:lstStyle>
            <a:lvl1pPr marL="11113" indent="-11113" algn="ctr">
              <a:lnSpc>
                <a:spcPct val="100000"/>
              </a:lnSpc>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8" name="Title 1">
            <a:extLst>
              <a:ext uri="{FF2B5EF4-FFF2-40B4-BE49-F238E27FC236}">
                <a16:creationId xmlns:a16="http://schemas.microsoft.com/office/drawing/2014/main" id="{E86E61B5-A749-1242-BD78-F3FC20024B7A}"/>
              </a:ext>
            </a:extLst>
          </p:cNvPr>
          <p:cNvSpPr>
            <a:spLocks noGrp="1"/>
          </p:cNvSpPr>
          <p:nvPr>
            <p:ph type="title" hasCustomPrompt="1"/>
          </p:nvPr>
        </p:nvSpPr>
        <p:spPr>
          <a:xfrm>
            <a:off x="381744" y="329761"/>
            <a:ext cx="11428510" cy="515526"/>
          </a:xfrm>
          <a:prstGeom prst="rect">
            <a:avLst/>
          </a:prstGeom>
        </p:spPr>
        <p:txBody>
          <a:bodyPr anchor="t">
            <a:spAutoFit/>
          </a:bodyPr>
          <a:lstStyle>
            <a:lvl1pPr algn="ctr">
              <a:lnSpc>
                <a:spcPts val="3300"/>
              </a:lnSpc>
              <a:defRPr>
                <a:latin typeface="+mn-lt"/>
              </a:defRPr>
            </a:lvl1pPr>
          </a:lstStyle>
          <a:p>
            <a:r>
              <a:rPr lang="en-US"/>
              <a:t>Click to edit title</a:t>
            </a:r>
          </a:p>
        </p:txBody>
      </p:sp>
      <p:sp>
        <p:nvSpPr>
          <p:cNvPr id="22" name="Text Placeholder 6">
            <a:extLst>
              <a:ext uri="{FF2B5EF4-FFF2-40B4-BE49-F238E27FC236}">
                <a16:creationId xmlns:a16="http://schemas.microsoft.com/office/drawing/2014/main" id="{A64DC081-A294-864F-A02F-48FC6457D4DE}"/>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gn="ctr">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253929303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 C">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5A281490-B4BE-7D44-B163-025FA2BEEAEE}"/>
              </a:ext>
            </a:extLst>
          </p:cNvPr>
          <p:cNvSpPr>
            <a:spLocks noGrp="1"/>
          </p:cNvSpPr>
          <p:nvPr>
            <p:ph type="body" sz="quarter" idx="15"/>
          </p:nvPr>
        </p:nvSpPr>
        <p:spPr>
          <a:xfrm>
            <a:off x="381743" y="1370202"/>
            <a:ext cx="4418857" cy="338554"/>
          </a:xfrm>
          <a:prstGeom prst="rect">
            <a:avLst/>
          </a:prstGeom>
          <a:ln w="25400">
            <a:noFill/>
          </a:ln>
          <a:effectLst/>
        </p:spPr>
        <p:txBody>
          <a:bodyPr numCol="1" anchor="ctr">
            <a:spAutoFit/>
          </a:bodyPr>
          <a:lstStyle>
            <a:lvl1pPr marL="0" indent="0" algn="ctr">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2" name="Title 1">
            <a:extLst>
              <a:ext uri="{FF2B5EF4-FFF2-40B4-BE49-F238E27FC236}">
                <a16:creationId xmlns:a16="http://schemas.microsoft.com/office/drawing/2014/main" id="{75CD8328-AAE3-3547-9E96-CE3C1170AE88}"/>
              </a:ext>
            </a:extLst>
          </p:cNvPr>
          <p:cNvSpPr>
            <a:spLocks noGrp="1"/>
          </p:cNvSpPr>
          <p:nvPr>
            <p:ph type="title" hasCustomPrompt="1"/>
          </p:nvPr>
        </p:nvSpPr>
        <p:spPr>
          <a:xfrm>
            <a:off x="4007830" y="3028357"/>
            <a:ext cx="4176340" cy="515526"/>
          </a:xfrm>
          <a:prstGeom prst="rect">
            <a:avLst/>
          </a:prstGeom>
        </p:spPr>
        <p:txBody>
          <a:bodyPr wrap="square" anchor="ctr">
            <a:spAutoFit/>
          </a:bodyPr>
          <a:lstStyle>
            <a:lvl1pPr algn="ctr">
              <a:lnSpc>
                <a:spcPts val="3300"/>
              </a:lnSpc>
              <a:defRPr>
                <a:latin typeface="+mn-lt"/>
              </a:defRPr>
            </a:lvl1pPr>
          </a:lstStyle>
          <a:p>
            <a:r>
              <a:rPr lang="en-US"/>
              <a:t>Click to edit title</a:t>
            </a:r>
          </a:p>
        </p:txBody>
      </p:sp>
      <p:sp>
        <p:nvSpPr>
          <p:cNvPr id="16" name="Text Placeholder 2">
            <a:extLst>
              <a:ext uri="{FF2B5EF4-FFF2-40B4-BE49-F238E27FC236}">
                <a16:creationId xmlns:a16="http://schemas.microsoft.com/office/drawing/2014/main" id="{EE81954E-1400-0A4E-B9AB-414E6323441A}"/>
              </a:ext>
            </a:extLst>
          </p:cNvPr>
          <p:cNvSpPr>
            <a:spLocks noGrp="1"/>
          </p:cNvSpPr>
          <p:nvPr>
            <p:ph type="body" sz="quarter" idx="22"/>
          </p:nvPr>
        </p:nvSpPr>
        <p:spPr>
          <a:xfrm>
            <a:off x="381743" y="3113277"/>
            <a:ext cx="3404445" cy="338554"/>
          </a:xfrm>
          <a:prstGeom prst="rect">
            <a:avLst/>
          </a:prstGeom>
          <a:ln w="25400">
            <a:noFill/>
          </a:ln>
          <a:effectLst/>
        </p:spPr>
        <p:txBody>
          <a:bodyPr numCol="1" anchor="ctr">
            <a:spAutoFit/>
          </a:bodyPr>
          <a:lstStyle>
            <a:lvl1pPr marL="0" indent="0" algn="ctr">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7" name="Text Placeholder 2">
            <a:extLst>
              <a:ext uri="{FF2B5EF4-FFF2-40B4-BE49-F238E27FC236}">
                <a16:creationId xmlns:a16="http://schemas.microsoft.com/office/drawing/2014/main" id="{355641BB-0ED1-1E43-9ED8-233DA7CCF617}"/>
              </a:ext>
            </a:extLst>
          </p:cNvPr>
          <p:cNvSpPr>
            <a:spLocks noGrp="1"/>
          </p:cNvSpPr>
          <p:nvPr>
            <p:ph type="body" sz="quarter" idx="23"/>
          </p:nvPr>
        </p:nvSpPr>
        <p:spPr>
          <a:xfrm>
            <a:off x="381743" y="4856352"/>
            <a:ext cx="4418857" cy="338554"/>
          </a:xfrm>
          <a:prstGeom prst="rect">
            <a:avLst/>
          </a:prstGeom>
          <a:ln w="25400">
            <a:noFill/>
          </a:ln>
          <a:effectLst/>
        </p:spPr>
        <p:txBody>
          <a:bodyPr numCol="1" anchor="ctr">
            <a:spAutoFit/>
          </a:bodyPr>
          <a:lstStyle>
            <a:lvl1pPr marL="0" indent="0" algn="ctr">
              <a:spcAft>
                <a:spcPts val="800"/>
              </a:spcAft>
              <a:buFont typeface="Arial" panose="020B0604020202020204" pitchFamily="34" charset="0"/>
              <a:buNone/>
              <a:tabLst/>
              <a:defRPr sz="1600">
                <a:solidFill>
                  <a:schemeClr val="bg2"/>
                </a:solidFill>
                <a:effectLst/>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18" name="Text Placeholder 2">
            <a:extLst>
              <a:ext uri="{FF2B5EF4-FFF2-40B4-BE49-F238E27FC236}">
                <a16:creationId xmlns:a16="http://schemas.microsoft.com/office/drawing/2014/main" id="{38192CB0-7614-DE46-987C-09CC7E748110}"/>
              </a:ext>
            </a:extLst>
          </p:cNvPr>
          <p:cNvSpPr>
            <a:spLocks noGrp="1"/>
          </p:cNvSpPr>
          <p:nvPr>
            <p:ph type="body" sz="quarter" idx="24"/>
          </p:nvPr>
        </p:nvSpPr>
        <p:spPr>
          <a:xfrm>
            <a:off x="7368331" y="1370202"/>
            <a:ext cx="4418857" cy="338554"/>
          </a:xfrm>
          <a:prstGeom prst="rect">
            <a:avLst/>
          </a:prstGeom>
          <a:ln w="25400">
            <a:noFill/>
          </a:ln>
          <a:effectLst/>
        </p:spPr>
        <p:txBody>
          <a:bodyPr numCol="1" anchor="ctr">
            <a:spAutoFit/>
          </a:bodyPr>
          <a:lstStyle>
            <a:lvl1pPr marL="0" indent="0" algn="ctr">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22" name="Text Placeholder 2">
            <a:extLst>
              <a:ext uri="{FF2B5EF4-FFF2-40B4-BE49-F238E27FC236}">
                <a16:creationId xmlns:a16="http://schemas.microsoft.com/office/drawing/2014/main" id="{40C79334-B6B8-5A43-A997-6FA6289C6E66}"/>
              </a:ext>
            </a:extLst>
          </p:cNvPr>
          <p:cNvSpPr>
            <a:spLocks noGrp="1"/>
          </p:cNvSpPr>
          <p:nvPr>
            <p:ph type="body" sz="quarter" idx="25"/>
          </p:nvPr>
        </p:nvSpPr>
        <p:spPr>
          <a:xfrm>
            <a:off x="8382743" y="3113277"/>
            <a:ext cx="3404445" cy="338554"/>
          </a:xfrm>
          <a:prstGeom prst="rect">
            <a:avLst/>
          </a:prstGeom>
          <a:ln w="25400">
            <a:noFill/>
          </a:ln>
          <a:effectLst/>
        </p:spPr>
        <p:txBody>
          <a:bodyPr numCol="1" anchor="ctr">
            <a:spAutoFit/>
          </a:bodyPr>
          <a:lstStyle>
            <a:lvl1pPr marL="0" indent="0" algn="ctr">
              <a:spcAft>
                <a:spcPts val="800"/>
              </a:spcAft>
              <a:buFont typeface="Arial" panose="020B0604020202020204" pitchFamily="34" charset="0"/>
              <a:buNone/>
              <a:tabLst/>
              <a:defRPr sz="1600">
                <a:solidFill>
                  <a:schemeClr val="bg2"/>
                </a:solidFill>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
        <p:nvSpPr>
          <p:cNvPr id="24" name="Text Placeholder 2">
            <a:extLst>
              <a:ext uri="{FF2B5EF4-FFF2-40B4-BE49-F238E27FC236}">
                <a16:creationId xmlns:a16="http://schemas.microsoft.com/office/drawing/2014/main" id="{3FC3945B-4D07-A441-8151-84026FFFBE7D}"/>
              </a:ext>
            </a:extLst>
          </p:cNvPr>
          <p:cNvSpPr>
            <a:spLocks noGrp="1"/>
          </p:cNvSpPr>
          <p:nvPr>
            <p:ph type="body" sz="quarter" idx="26"/>
          </p:nvPr>
        </p:nvSpPr>
        <p:spPr>
          <a:xfrm>
            <a:off x="7368331" y="4856352"/>
            <a:ext cx="4418857" cy="338554"/>
          </a:xfrm>
          <a:prstGeom prst="rect">
            <a:avLst/>
          </a:prstGeom>
          <a:ln w="25400">
            <a:noFill/>
          </a:ln>
          <a:effectLst/>
        </p:spPr>
        <p:txBody>
          <a:bodyPr numCol="1" anchor="ctr">
            <a:spAutoFit/>
          </a:bodyPr>
          <a:lstStyle>
            <a:lvl1pPr marL="0" indent="0" algn="ctr">
              <a:spcAft>
                <a:spcPts val="800"/>
              </a:spcAft>
              <a:buFont typeface="Arial" panose="020B0604020202020204" pitchFamily="34" charset="0"/>
              <a:buNone/>
              <a:tabLst/>
              <a:defRPr sz="1600">
                <a:solidFill>
                  <a:schemeClr val="bg2"/>
                </a:solidFill>
                <a:effectLst/>
                <a:latin typeface="+mn-lt"/>
              </a:defRPr>
            </a:lvl1pPr>
            <a:lvl2pPr marL="401638" indent="-169863">
              <a:buFont typeface="Arial" panose="020B0604020202020204" pitchFamily="34" charset="0"/>
              <a:buNone/>
              <a:tabLst/>
              <a:defRPr>
                <a:latin typeface="Barlow" pitchFamily="2" charset="77"/>
              </a:defRPr>
            </a:lvl2pPr>
            <a:lvl3pPr marL="517525" indent="-115888">
              <a:buFont typeface="Arial" panose="020B0604020202020204" pitchFamily="34" charset="0"/>
              <a:buNone/>
              <a:tabLst/>
              <a:defRPr>
                <a:latin typeface="Barlow" pitchFamily="2" charset="77"/>
              </a:defRPr>
            </a:lvl3pPr>
            <a:lvl4pPr marL="635000" indent="-117475">
              <a:buFont typeface="Arial" panose="020B0604020202020204" pitchFamily="34" charset="0"/>
              <a:buNone/>
              <a:tabLst/>
              <a:defRPr>
                <a:latin typeface="Barlow" pitchFamily="2" charset="77"/>
              </a:defRPr>
            </a:lvl4pPr>
            <a:lvl5pPr marL="750888" indent="-115888">
              <a:buFont typeface="Arial" panose="020B0604020202020204" pitchFamily="34" charset="0"/>
              <a:buNone/>
              <a:tabLst/>
              <a:defRPr sz="1400">
                <a:latin typeface="Barlow" pitchFamily="2" charset="77"/>
              </a:defRPr>
            </a:lvl5pPr>
          </a:lstStyle>
          <a:p>
            <a:pPr lvl="0"/>
            <a:endParaRPr lang="en-US"/>
          </a:p>
        </p:txBody>
      </p:sp>
    </p:spTree>
    <p:extLst>
      <p:ext uri="{BB962C8B-B14F-4D97-AF65-F5344CB8AC3E}">
        <p14:creationId xmlns:p14="http://schemas.microsoft.com/office/powerpoint/2010/main" val="1154640543"/>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image ">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737D658-F34E-8E4F-80A9-BA244B1600DD}"/>
              </a:ext>
            </a:extLst>
          </p:cNvPr>
          <p:cNvSpPr>
            <a:spLocks noGrp="1"/>
          </p:cNvSpPr>
          <p:nvPr>
            <p:ph type="pic" sz="quarter" idx="10" hasCustomPrompt="1"/>
          </p:nvPr>
        </p:nvSpPr>
        <p:spPr>
          <a:xfrm>
            <a:off x="-1" y="-1335"/>
            <a:ext cx="12192000" cy="6859017"/>
          </a:xfrm>
          <a:custGeom>
            <a:avLst/>
            <a:gdLst>
              <a:gd name="connsiteX0" fmla="*/ 3172280 w 12192000"/>
              <a:gd name="connsiteY0" fmla="*/ 6858000 h 6859017"/>
              <a:gd name="connsiteX1" fmla="*/ 9019720 w 12192000"/>
              <a:gd name="connsiteY1" fmla="*/ 6858000 h 6859017"/>
              <a:gd name="connsiteX2" fmla="*/ 9020736 w 12192000"/>
              <a:gd name="connsiteY2" fmla="*/ 6859017 h 6859017"/>
              <a:gd name="connsiteX3" fmla="*/ 3171265 w 12192000"/>
              <a:gd name="connsiteY3" fmla="*/ 6859017 h 6859017"/>
              <a:gd name="connsiteX4" fmla="*/ 0 w 12192000"/>
              <a:gd name="connsiteY4" fmla="*/ 0 h 6859017"/>
              <a:gd name="connsiteX5" fmla="*/ 12192000 w 12192000"/>
              <a:gd name="connsiteY5" fmla="*/ 0 h 6859017"/>
              <a:gd name="connsiteX6" fmla="*/ 12192000 w 12192000"/>
              <a:gd name="connsiteY6" fmla="*/ 6858000 h 6859017"/>
              <a:gd name="connsiteX7" fmla="*/ 9019720 w 12192000"/>
              <a:gd name="connsiteY7" fmla="*/ 6858000 h 6859017"/>
              <a:gd name="connsiteX8" fmla="*/ 8534214 w 12192000"/>
              <a:gd name="connsiteY8" fmla="*/ 6372108 h 6859017"/>
              <a:gd name="connsiteX9" fmla="*/ 8357213 w 12192000"/>
              <a:gd name="connsiteY9" fmla="*/ 6298639 h 6859017"/>
              <a:gd name="connsiteX10" fmla="*/ 3834205 w 12192000"/>
              <a:gd name="connsiteY10" fmla="*/ 6298639 h 6859017"/>
              <a:gd name="connsiteX11" fmla="*/ 3657203 w 12192000"/>
              <a:gd name="connsiteY11" fmla="*/ 6372108 h 6859017"/>
              <a:gd name="connsiteX12" fmla="*/ 3172280 w 12192000"/>
              <a:gd name="connsiteY12" fmla="*/ 6858000 h 6859017"/>
              <a:gd name="connsiteX13" fmla="*/ 0 w 12192000"/>
              <a:gd name="connsiteY13" fmla="*/ 6858000 h 68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9017">
                <a:moveTo>
                  <a:pt x="3172280" y="6858000"/>
                </a:moveTo>
                <a:lnTo>
                  <a:pt x="9019720" y="6858000"/>
                </a:lnTo>
                <a:lnTo>
                  <a:pt x="9020736" y="6859017"/>
                </a:lnTo>
                <a:lnTo>
                  <a:pt x="3171265" y="6859017"/>
                </a:lnTo>
                <a:close/>
                <a:moveTo>
                  <a:pt x="0" y="0"/>
                </a:moveTo>
                <a:lnTo>
                  <a:pt x="12192000" y="0"/>
                </a:lnTo>
                <a:lnTo>
                  <a:pt x="12192000" y="6858000"/>
                </a:lnTo>
                <a:lnTo>
                  <a:pt x="9019720" y="6858000"/>
                </a:lnTo>
                <a:lnTo>
                  <a:pt x="8534214" y="6372108"/>
                </a:lnTo>
                <a:cubicBezTo>
                  <a:pt x="8487267" y="6325080"/>
                  <a:pt x="8423600" y="6298654"/>
                  <a:pt x="8357213" y="6298639"/>
                </a:cubicBezTo>
                <a:lnTo>
                  <a:pt x="3834205" y="6298639"/>
                </a:lnTo>
                <a:cubicBezTo>
                  <a:pt x="3767813" y="6298628"/>
                  <a:pt x="3704139" y="6325058"/>
                  <a:pt x="3657203" y="6372108"/>
                </a:cubicBezTo>
                <a:lnTo>
                  <a:pt x="3172280" y="6858000"/>
                </a:lnTo>
                <a:lnTo>
                  <a:pt x="0" y="6858000"/>
                </a:lnTo>
                <a:close/>
              </a:path>
            </a:pathLst>
          </a:custGeom>
          <a:solidFill>
            <a:schemeClr val="tx2"/>
          </a:solidFill>
        </p:spPr>
        <p:txBody>
          <a:bodyPr wrap="square" anchor="ctr">
            <a:noAutofit/>
          </a:bodyPr>
          <a:lstStyle>
            <a:lvl1pPr algn="ctr">
              <a:buNone/>
              <a:defRPr>
                <a:latin typeface="+mn-lt"/>
              </a:defRPr>
            </a:lvl1pPr>
          </a:lstStyle>
          <a:p>
            <a:r>
              <a:rPr lang="en-US"/>
              <a:t>Click to add image</a:t>
            </a:r>
          </a:p>
        </p:txBody>
      </p:sp>
    </p:spTree>
    <p:extLst>
      <p:ext uri="{BB962C8B-B14F-4D97-AF65-F5344CB8AC3E}">
        <p14:creationId xmlns:p14="http://schemas.microsoft.com/office/powerpoint/2010/main" val="65988530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martArt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5C26231-A7A6-4242-ABCB-B6A650B928A1}"/>
              </a:ext>
            </a:extLst>
          </p:cNvPr>
          <p:cNvSpPr>
            <a:spLocks noGrp="1"/>
          </p:cNvSpPr>
          <p:nvPr>
            <p:ph type="title" hasCustomPrompt="1"/>
          </p:nvPr>
        </p:nvSpPr>
        <p:spPr>
          <a:xfrm>
            <a:off x="381744" y="329761"/>
            <a:ext cx="11428510" cy="515526"/>
          </a:xfrm>
          <a:prstGeom prst="rect">
            <a:avLst/>
          </a:prstGeom>
        </p:spPr>
        <p:txBody>
          <a:bodyPr anchor="t">
            <a:spAutoFit/>
          </a:bodyPr>
          <a:lstStyle>
            <a:lvl1pPr algn="ctr">
              <a:lnSpc>
                <a:spcPts val="3300"/>
              </a:lnSpc>
              <a:defRPr>
                <a:latin typeface="+mn-lt"/>
              </a:defRPr>
            </a:lvl1pPr>
          </a:lstStyle>
          <a:p>
            <a:r>
              <a:rPr lang="en-US"/>
              <a:t>Click to edit title</a:t>
            </a:r>
          </a:p>
        </p:txBody>
      </p:sp>
      <p:sp>
        <p:nvSpPr>
          <p:cNvPr id="12" name="Text Placeholder 6">
            <a:extLst>
              <a:ext uri="{FF2B5EF4-FFF2-40B4-BE49-F238E27FC236}">
                <a16:creationId xmlns:a16="http://schemas.microsoft.com/office/drawing/2014/main" id="{3B51A234-D968-764F-A5AC-E511B102A4E6}"/>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gn="ctr">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410953281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B8861DD3-D5B0-3A41-902C-85DBDF4B0BE3}"/>
              </a:ext>
            </a:extLst>
          </p:cNvPr>
          <p:cNvSpPr>
            <a:spLocks noGrp="1"/>
          </p:cNvSpPr>
          <p:nvPr>
            <p:ph type="chart" sz="quarter" idx="11"/>
          </p:nvPr>
        </p:nvSpPr>
        <p:spPr>
          <a:xfrm>
            <a:off x="384048" y="1499616"/>
            <a:ext cx="11430000" cy="4572000"/>
          </a:xfrm>
          <a:prstGeom prst="rect">
            <a:avLst/>
          </a:prstGeom>
        </p:spPr>
        <p:txBody>
          <a:bodyPr anchor="ctr"/>
          <a:lstStyle>
            <a:lvl1pPr algn="ctr">
              <a:buFontTx/>
              <a:buNone/>
              <a:defRPr/>
            </a:lvl1pPr>
          </a:lstStyle>
          <a:p>
            <a:endParaRPr lang="en-US"/>
          </a:p>
        </p:txBody>
      </p:sp>
      <p:sp>
        <p:nvSpPr>
          <p:cNvPr id="11" name="Title 1">
            <a:extLst>
              <a:ext uri="{FF2B5EF4-FFF2-40B4-BE49-F238E27FC236}">
                <a16:creationId xmlns:a16="http://schemas.microsoft.com/office/drawing/2014/main" id="{E5C26231-A7A6-4242-ABCB-B6A650B928A1}"/>
              </a:ext>
            </a:extLst>
          </p:cNvPr>
          <p:cNvSpPr>
            <a:spLocks noGrp="1"/>
          </p:cNvSpPr>
          <p:nvPr>
            <p:ph type="title" hasCustomPrompt="1"/>
          </p:nvPr>
        </p:nvSpPr>
        <p:spPr>
          <a:xfrm>
            <a:off x="381744" y="329761"/>
            <a:ext cx="11428510" cy="515526"/>
          </a:xfrm>
          <a:prstGeom prst="rect">
            <a:avLst/>
          </a:prstGeom>
        </p:spPr>
        <p:txBody>
          <a:bodyPr anchor="t">
            <a:spAutoFit/>
          </a:bodyPr>
          <a:lstStyle>
            <a:lvl1pPr algn="ctr">
              <a:lnSpc>
                <a:spcPts val="3300"/>
              </a:lnSpc>
              <a:defRPr>
                <a:latin typeface="+mn-lt"/>
              </a:defRPr>
            </a:lvl1pPr>
          </a:lstStyle>
          <a:p>
            <a:r>
              <a:rPr lang="en-US"/>
              <a:t>Click to edit title</a:t>
            </a:r>
          </a:p>
        </p:txBody>
      </p:sp>
      <p:sp>
        <p:nvSpPr>
          <p:cNvPr id="12" name="Text Placeholder 6">
            <a:extLst>
              <a:ext uri="{FF2B5EF4-FFF2-40B4-BE49-F238E27FC236}">
                <a16:creationId xmlns:a16="http://schemas.microsoft.com/office/drawing/2014/main" id="{3B51A234-D968-764F-A5AC-E511B102A4E6}"/>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gn="ctr">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383307795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2CC43DE6-E12C-3145-92D3-3EE484216D50}"/>
              </a:ext>
            </a:extLst>
          </p:cNvPr>
          <p:cNvSpPr>
            <a:spLocks noGrp="1"/>
          </p:cNvSpPr>
          <p:nvPr>
            <p:ph type="tbl" sz="quarter" idx="12"/>
          </p:nvPr>
        </p:nvSpPr>
        <p:spPr>
          <a:xfrm>
            <a:off x="390144" y="1499616"/>
            <a:ext cx="11430000" cy="4572000"/>
          </a:xfrm>
          <a:prstGeom prst="rect">
            <a:avLst/>
          </a:prstGeom>
        </p:spPr>
        <p:txBody>
          <a:bodyPr anchor="ctr"/>
          <a:lstStyle>
            <a:lvl1pPr algn="ctr">
              <a:buFontTx/>
              <a:buNone/>
              <a:defRPr/>
            </a:lvl1pPr>
          </a:lstStyle>
          <a:p>
            <a:endParaRPr lang="en-US"/>
          </a:p>
        </p:txBody>
      </p:sp>
      <p:sp>
        <p:nvSpPr>
          <p:cNvPr id="10" name="Title 1">
            <a:extLst>
              <a:ext uri="{FF2B5EF4-FFF2-40B4-BE49-F238E27FC236}">
                <a16:creationId xmlns:a16="http://schemas.microsoft.com/office/drawing/2014/main" id="{BF6E3E50-9F5E-F34C-AF53-1ECEB1E10973}"/>
              </a:ext>
            </a:extLst>
          </p:cNvPr>
          <p:cNvSpPr>
            <a:spLocks noGrp="1"/>
          </p:cNvSpPr>
          <p:nvPr>
            <p:ph type="title" hasCustomPrompt="1"/>
          </p:nvPr>
        </p:nvSpPr>
        <p:spPr>
          <a:xfrm>
            <a:off x="381744" y="329761"/>
            <a:ext cx="11428510" cy="515526"/>
          </a:xfrm>
          <a:prstGeom prst="rect">
            <a:avLst/>
          </a:prstGeom>
        </p:spPr>
        <p:txBody>
          <a:bodyPr anchor="t">
            <a:spAutoFit/>
          </a:bodyPr>
          <a:lstStyle>
            <a:lvl1pPr algn="ctr">
              <a:lnSpc>
                <a:spcPts val="3300"/>
              </a:lnSpc>
              <a:defRPr>
                <a:latin typeface="+mn-lt"/>
              </a:defRPr>
            </a:lvl1pPr>
          </a:lstStyle>
          <a:p>
            <a:r>
              <a:rPr lang="en-US"/>
              <a:t>Click to edit title</a:t>
            </a:r>
          </a:p>
        </p:txBody>
      </p:sp>
      <p:sp>
        <p:nvSpPr>
          <p:cNvPr id="11" name="Text Placeholder 6">
            <a:extLst>
              <a:ext uri="{FF2B5EF4-FFF2-40B4-BE49-F238E27FC236}">
                <a16:creationId xmlns:a16="http://schemas.microsoft.com/office/drawing/2014/main" id="{B0C3251F-18EA-C649-AEC3-19A956F192E5}"/>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gn="ctr">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200076142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id="{68554F5A-97DE-0148-926C-99C415E34307}"/>
              </a:ext>
            </a:extLst>
          </p:cNvPr>
          <p:cNvSpPr>
            <a:spLocks noGrp="1" noChangeAspect="1"/>
          </p:cNvSpPr>
          <p:nvPr>
            <p:ph type="pic" sz="quarter" idx="16"/>
          </p:nvPr>
        </p:nvSpPr>
        <p:spPr>
          <a:xfrm>
            <a:off x="-2982" y="0"/>
            <a:ext cx="4481849" cy="6858000"/>
          </a:xfrm>
          <a:custGeom>
            <a:avLst/>
            <a:gdLst>
              <a:gd name="connsiteX0" fmla="*/ 0 w 4481849"/>
              <a:gd name="connsiteY0" fmla="*/ 0 h 6858000"/>
              <a:gd name="connsiteX1" fmla="*/ 4481849 w 4481849"/>
              <a:gd name="connsiteY1" fmla="*/ 0 h 6858000"/>
              <a:gd name="connsiteX2" fmla="*/ 2637203 w 4481849"/>
              <a:gd name="connsiteY2" fmla="*/ 1846453 h 6858000"/>
              <a:gd name="connsiteX3" fmla="*/ 2530560 w 4481849"/>
              <a:gd name="connsiteY3" fmla="*/ 2104073 h 6858000"/>
              <a:gd name="connsiteX4" fmla="*/ 2530560 w 4481849"/>
              <a:gd name="connsiteY4" fmla="*/ 4753928 h 6858000"/>
              <a:gd name="connsiteX5" fmla="*/ 2637203 w 4481849"/>
              <a:gd name="connsiteY5" fmla="*/ 5011547 h 6858000"/>
              <a:gd name="connsiteX6" fmla="*/ 4481849 w 4481849"/>
              <a:gd name="connsiteY6" fmla="*/ 6858000 h 6858000"/>
              <a:gd name="connsiteX7" fmla="*/ 1510888 w 4481849"/>
              <a:gd name="connsiteY7" fmla="*/ 6858000 h 6858000"/>
              <a:gd name="connsiteX8" fmla="*/ 1025762 w 4481849"/>
              <a:gd name="connsiteY8" fmla="*/ 6372479 h 6858000"/>
              <a:gd name="connsiteX9" fmla="*/ 848891 w 4481849"/>
              <a:gd name="connsiteY9" fmla="*/ 6299200 h 6858000"/>
              <a:gd name="connsiteX10" fmla="*/ 0 w 4481849"/>
              <a:gd name="connsiteY10" fmla="*/ 6299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1849" h="6858000">
                <a:moveTo>
                  <a:pt x="0" y="0"/>
                </a:moveTo>
                <a:lnTo>
                  <a:pt x="4481849" y="0"/>
                </a:lnTo>
                <a:lnTo>
                  <a:pt x="2637203" y="1846453"/>
                </a:lnTo>
                <a:cubicBezTo>
                  <a:pt x="2568927" y="1914771"/>
                  <a:pt x="2530566" y="2007441"/>
                  <a:pt x="2530560" y="2104073"/>
                </a:cubicBezTo>
                <a:lnTo>
                  <a:pt x="2530560" y="4753928"/>
                </a:lnTo>
                <a:cubicBezTo>
                  <a:pt x="2530566" y="4850559"/>
                  <a:pt x="2568927" y="4943230"/>
                  <a:pt x="2637203" y="5011547"/>
                </a:cubicBezTo>
                <a:lnTo>
                  <a:pt x="4481849" y="6858000"/>
                </a:lnTo>
                <a:lnTo>
                  <a:pt x="1510888" y="6858000"/>
                </a:lnTo>
                <a:lnTo>
                  <a:pt x="1025762" y="6372479"/>
                </a:lnTo>
                <a:cubicBezTo>
                  <a:pt x="978840" y="6325552"/>
                  <a:pt x="915221" y="6299194"/>
                  <a:pt x="848891" y="6299200"/>
                </a:cubicBezTo>
                <a:lnTo>
                  <a:pt x="0" y="6299200"/>
                </a:lnTo>
                <a:close/>
              </a:path>
            </a:pathLst>
          </a:custGeom>
          <a:solidFill>
            <a:schemeClr val="tx2"/>
          </a:solidFill>
          <a:effectLst>
            <a:innerShdw blurRad="190500" dist="50800" dir="18900000">
              <a:prstClr val="black">
                <a:alpha val="20000"/>
              </a:prstClr>
            </a:innerShdw>
          </a:effectLst>
        </p:spPr>
        <p:txBody>
          <a:bodyPr wrap="square" anchor="ctr">
            <a:noAutofit/>
          </a:bodyPr>
          <a:lstStyle>
            <a:lvl1pPr algn="ctr">
              <a:buFont typeface="Arial" panose="020B0604020202020204" pitchFamily="34" charset="0"/>
              <a:buNone/>
              <a:defRPr/>
            </a:lvl1pPr>
          </a:lstStyle>
          <a:p>
            <a:r>
              <a:rPr lang="en-US"/>
              <a:t>Click icon to add picture</a:t>
            </a:r>
          </a:p>
        </p:txBody>
      </p:sp>
      <p:sp>
        <p:nvSpPr>
          <p:cNvPr id="31" name="Picture Placeholder 30">
            <a:extLst>
              <a:ext uri="{FF2B5EF4-FFF2-40B4-BE49-F238E27FC236}">
                <a16:creationId xmlns:a16="http://schemas.microsoft.com/office/drawing/2014/main" id="{93DD163F-E260-3847-9FCB-0E5DFE1992CA}"/>
              </a:ext>
            </a:extLst>
          </p:cNvPr>
          <p:cNvSpPr>
            <a:spLocks noGrp="1" noChangeAspect="1"/>
          </p:cNvSpPr>
          <p:nvPr>
            <p:ph type="pic" sz="quarter" idx="14"/>
          </p:nvPr>
        </p:nvSpPr>
        <p:spPr>
          <a:xfrm>
            <a:off x="7713133" y="0"/>
            <a:ext cx="4481849" cy="6858000"/>
          </a:xfrm>
          <a:custGeom>
            <a:avLst/>
            <a:gdLst>
              <a:gd name="connsiteX0" fmla="*/ 0 w 4481849"/>
              <a:gd name="connsiteY0" fmla="*/ 0 h 6858000"/>
              <a:gd name="connsiteX1" fmla="*/ 4481849 w 4481849"/>
              <a:gd name="connsiteY1" fmla="*/ 0 h 6858000"/>
              <a:gd name="connsiteX2" fmla="*/ 4481849 w 4481849"/>
              <a:gd name="connsiteY2" fmla="*/ 6858000 h 6858000"/>
              <a:gd name="connsiteX3" fmla="*/ 0 w 4481849"/>
              <a:gd name="connsiteY3" fmla="*/ 6858000 h 6858000"/>
              <a:gd name="connsiteX4" fmla="*/ 1844710 w 4481849"/>
              <a:gd name="connsiteY4" fmla="*/ 5011547 h 6858000"/>
              <a:gd name="connsiteX5" fmla="*/ 1951289 w 4481849"/>
              <a:gd name="connsiteY5" fmla="*/ 4753928 h 6858000"/>
              <a:gd name="connsiteX6" fmla="*/ 1951289 w 4481849"/>
              <a:gd name="connsiteY6" fmla="*/ 2104073 h 6858000"/>
              <a:gd name="connsiteX7" fmla="*/ 1844710 w 4481849"/>
              <a:gd name="connsiteY7" fmla="*/ 18464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1849" h="6858000">
                <a:moveTo>
                  <a:pt x="0" y="0"/>
                </a:moveTo>
                <a:lnTo>
                  <a:pt x="4481849" y="0"/>
                </a:lnTo>
                <a:lnTo>
                  <a:pt x="4481849" y="6858000"/>
                </a:lnTo>
                <a:lnTo>
                  <a:pt x="0" y="6858000"/>
                </a:lnTo>
                <a:lnTo>
                  <a:pt x="1844710" y="5011547"/>
                </a:lnTo>
                <a:cubicBezTo>
                  <a:pt x="1912965" y="4943221"/>
                  <a:pt x="1951308" y="4850550"/>
                  <a:pt x="1951289" y="4753928"/>
                </a:cubicBezTo>
                <a:lnTo>
                  <a:pt x="1951289" y="2104073"/>
                </a:lnTo>
                <a:cubicBezTo>
                  <a:pt x="1951308" y="2007451"/>
                  <a:pt x="1912965" y="1914779"/>
                  <a:pt x="1844710" y="1846453"/>
                </a:cubicBezTo>
                <a:close/>
              </a:path>
            </a:pathLst>
          </a:custGeom>
          <a:solidFill>
            <a:schemeClr val="tx2"/>
          </a:solidFill>
          <a:effectLst>
            <a:innerShdw blurRad="190500" dist="50800" dir="10800000">
              <a:prstClr val="black">
                <a:alpha val="20000"/>
              </a:prstClr>
            </a:innerShdw>
          </a:effectLst>
        </p:spPr>
        <p:txBody>
          <a:bodyPr wrap="square" anchor="ctr">
            <a:noAutofit/>
          </a:bodyPr>
          <a:lstStyle>
            <a:lvl1pPr algn="ctr">
              <a:buNone/>
              <a:defRPr>
                <a:latin typeface="+mj-lt"/>
              </a:defRPr>
            </a:lvl1pPr>
          </a:lstStyle>
          <a:p>
            <a:r>
              <a:rPr lang="en-US"/>
              <a:t>Click icon to add picture</a:t>
            </a:r>
          </a:p>
        </p:txBody>
      </p:sp>
      <p:sp>
        <p:nvSpPr>
          <p:cNvPr id="3" name="Title 17">
            <a:extLst>
              <a:ext uri="{FF2B5EF4-FFF2-40B4-BE49-F238E27FC236}">
                <a16:creationId xmlns:a16="http://schemas.microsoft.com/office/drawing/2014/main" id="{5F96C130-9184-0B48-81AF-6EBCC5D7DD81}"/>
              </a:ext>
            </a:extLst>
          </p:cNvPr>
          <p:cNvSpPr>
            <a:spLocks noGrp="1"/>
          </p:cNvSpPr>
          <p:nvPr>
            <p:ph type="title" hasCustomPrompt="1"/>
          </p:nvPr>
        </p:nvSpPr>
        <p:spPr>
          <a:xfrm>
            <a:off x="2801708" y="2399399"/>
            <a:ext cx="6588584" cy="1374735"/>
          </a:xfrm>
          <a:prstGeom prst="rect">
            <a:avLst/>
          </a:prstGeom>
        </p:spPr>
        <p:txBody>
          <a:bodyPr anchor="ctr">
            <a:spAutoFit/>
          </a:bodyPr>
          <a:lstStyle>
            <a:lvl1pPr algn="ctr">
              <a:lnSpc>
                <a:spcPts val="4999"/>
              </a:lnSpc>
              <a:defRPr sz="4999">
                <a:solidFill>
                  <a:schemeClr val="tx1"/>
                </a:solidFill>
                <a:latin typeface="+mj-lt"/>
              </a:defRPr>
            </a:lvl1pPr>
          </a:lstStyle>
          <a:p>
            <a:r>
              <a:rPr lang="en-US"/>
              <a:t>Click to edit title, keep in sentence case</a:t>
            </a:r>
          </a:p>
        </p:txBody>
      </p:sp>
      <p:sp>
        <p:nvSpPr>
          <p:cNvPr id="4" name="Text Placeholder 11">
            <a:extLst>
              <a:ext uri="{FF2B5EF4-FFF2-40B4-BE49-F238E27FC236}">
                <a16:creationId xmlns:a16="http://schemas.microsoft.com/office/drawing/2014/main" id="{C7834583-E73E-6D44-B5C8-1EB8694930B4}"/>
              </a:ext>
            </a:extLst>
          </p:cNvPr>
          <p:cNvSpPr>
            <a:spLocks noGrp="1"/>
          </p:cNvSpPr>
          <p:nvPr>
            <p:ph type="body" sz="quarter" idx="10" hasCustomPrompt="1"/>
          </p:nvPr>
        </p:nvSpPr>
        <p:spPr>
          <a:xfrm>
            <a:off x="2801708" y="4221405"/>
            <a:ext cx="6588584" cy="307777"/>
          </a:xfrm>
          <a:prstGeom prst="rect">
            <a:avLst/>
          </a:prstGeom>
        </p:spPr>
        <p:txBody>
          <a:bodyPr anchor="t">
            <a:spAutoFit/>
          </a:bodyPr>
          <a:lstStyle>
            <a:lvl1pPr marL="0" marR="0" indent="0" algn="ctr" defTabSz="457109" rtl="0" eaLnBrk="1" fontAlgn="base" latinLnBrk="0" hangingPunct="1">
              <a:lnSpc>
                <a:spcPct val="100000"/>
              </a:lnSpc>
              <a:spcBef>
                <a:spcPts val="0"/>
              </a:spcBef>
              <a:spcAft>
                <a:spcPts val="800"/>
              </a:spcAft>
              <a:buClr>
                <a:srgbClr val="BB2332"/>
              </a:buClr>
              <a:buSzTx/>
              <a:buFont typeface="Wingdings" charset="2"/>
              <a:buNone/>
              <a:tabLst/>
              <a:defRPr lang="en-US" sz="1400" baseline="0" dirty="0">
                <a:solidFill>
                  <a:schemeClr val="tx1"/>
                </a:solidFill>
                <a:latin typeface="+mj-lt"/>
              </a:defRPr>
            </a:lvl1pPr>
            <a:lvl2pPr marL="768178" indent="0" algn="r">
              <a:buNone/>
              <a:defRPr/>
            </a:lvl2pPr>
            <a:lvl3pPr marL="1377641" indent="0" algn="r">
              <a:buNone/>
              <a:defRPr/>
            </a:lvl3pPr>
            <a:lvl4pPr marL="1828389" indent="0" algn="r">
              <a:buNone/>
              <a:defRPr/>
            </a:lvl4pPr>
            <a:lvl5pPr marL="2437851" indent="0" algn="r">
              <a:buNone/>
              <a:defRPr/>
            </a:lvl5pPr>
          </a:lstStyle>
          <a:p>
            <a:pPr lvl="0"/>
            <a:r>
              <a:rPr lang="en-US"/>
              <a:t>FIRST LASTNAME  •  TITLE GOES HERE  •  XX•XX•XX</a:t>
            </a:r>
          </a:p>
        </p:txBody>
      </p:sp>
      <p:pic>
        <p:nvPicPr>
          <p:cNvPr id="11" name="Picture 10">
            <a:extLst>
              <a:ext uri="{FF2B5EF4-FFF2-40B4-BE49-F238E27FC236}">
                <a16:creationId xmlns:a16="http://schemas.microsoft.com/office/drawing/2014/main" id="{C34C2380-98B3-8D49-B01C-AC8E715934BE}"/>
              </a:ext>
            </a:extLst>
          </p:cNvPr>
          <p:cNvPicPr>
            <a:picLocks noChangeAspect="1"/>
          </p:cNvPicPr>
          <p:nvPr userDrawn="1"/>
        </p:nvPicPr>
        <p:blipFill>
          <a:blip r:embed="rId2"/>
          <a:srcRect/>
          <a:stretch/>
        </p:blipFill>
        <p:spPr>
          <a:xfrm>
            <a:off x="4696946" y="883367"/>
            <a:ext cx="2798108" cy="951357"/>
          </a:xfrm>
          <a:prstGeom prst="rect">
            <a:avLst/>
          </a:prstGeom>
        </p:spPr>
      </p:pic>
      <p:pic>
        <p:nvPicPr>
          <p:cNvPr id="5" name="Picture 4">
            <a:extLst>
              <a:ext uri="{FF2B5EF4-FFF2-40B4-BE49-F238E27FC236}">
                <a16:creationId xmlns:a16="http://schemas.microsoft.com/office/drawing/2014/main" id="{7302D554-3C99-9A47-BA5F-0A93A60052C6}"/>
              </a:ext>
            </a:extLst>
          </p:cNvPr>
          <p:cNvPicPr>
            <a:picLocks noChangeAspect="1"/>
          </p:cNvPicPr>
          <p:nvPr userDrawn="1"/>
        </p:nvPicPr>
        <p:blipFill>
          <a:blip r:embed="rId3"/>
          <a:stretch>
            <a:fillRect/>
          </a:stretch>
        </p:blipFill>
        <p:spPr>
          <a:xfrm>
            <a:off x="4273989" y="5697521"/>
            <a:ext cx="3644022" cy="277112"/>
          </a:xfrm>
          <a:prstGeom prst="rect">
            <a:avLst/>
          </a:prstGeom>
        </p:spPr>
      </p:pic>
    </p:spTree>
    <p:extLst>
      <p:ext uri="{BB962C8B-B14F-4D97-AF65-F5344CB8AC3E}">
        <p14:creationId xmlns:p14="http://schemas.microsoft.com/office/powerpoint/2010/main" val="3825881807"/>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ed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E3A4626-4644-4A43-A564-F882EFE85D99}"/>
              </a:ext>
            </a:extLst>
          </p:cNvPr>
          <p:cNvSpPr>
            <a:spLocks noGrp="1"/>
          </p:cNvSpPr>
          <p:nvPr>
            <p:ph type="title" hasCustomPrompt="1"/>
          </p:nvPr>
        </p:nvSpPr>
        <p:spPr>
          <a:xfrm>
            <a:off x="381744" y="329761"/>
            <a:ext cx="11428510" cy="515526"/>
          </a:xfrm>
          <a:prstGeom prst="rect">
            <a:avLst/>
          </a:prstGeom>
        </p:spPr>
        <p:txBody>
          <a:bodyPr anchor="t">
            <a:spAutoFit/>
          </a:bodyPr>
          <a:lstStyle>
            <a:lvl1pPr algn="ctr">
              <a:lnSpc>
                <a:spcPts val="3300"/>
              </a:lnSpc>
              <a:defRPr>
                <a:latin typeface="+mn-lt"/>
              </a:defRPr>
            </a:lvl1pPr>
          </a:lstStyle>
          <a:p>
            <a:r>
              <a:rPr lang="en-US"/>
              <a:t>Click to edit title</a:t>
            </a:r>
          </a:p>
        </p:txBody>
      </p:sp>
      <p:sp>
        <p:nvSpPr>
          <p:cNvPr id="10" name="Text Placeholder 6">
            <a:extLst>
              <a:ext uri="{FF2B5EF4-FFF2-40B4-BE49-F238E27FC236}">
                <a16:creationId xmlns:a16="http://schemas.microsoft.com/office/drawing/2014/main" id="{1E69A4A6-9519-FE4C-9D14-221E800409FC}"/>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gn="ctr">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414332537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B8861DD3-D5B0-3A41-902C-85DBDF4B0BE3}"/>
              </a:ext>
            </a:extLst>
          </p:cNvPr>
          <p:cNvSpPr>
            <a:spLocks noGrp="1"/>
          </p:cNvSpPr>
          <p:nvPr>
            <p:ph type="chart" sz="quarter" idx="11"/>
          </p:nvPr>
        </p:nvSpPr>
        <p:spPr>
          <a:xfrm>
            <a:off x="384048" y="1499616"/>
            <a:ext cx="11430000" cy="4572000"/>
          </a:xfrm>
          <a:prstGeom prst="rect">
            <a:avLst/>
          </a:prstGeom>
        </p:spPr>
        <p:txBody>
          <a:bodyPr anchor="ctr"/>
          <a:lstStyle>
            <a:lvl1pPr algn="ctr">
              <a:buFontTx/>
              <a:buNone/>
              <a:defRPr/>
            </a:lvl1pPr>
          </a:lstStyle>
          <a:p>
            <a:endParaRPr lang="en-US"/>
          </a:p>
        </p:txBody>
      </p:sp>
      <p:sp>
        <p:nvSpPr>
          <p:cNvPr id="10" name="Title 1">
            <a:extLst>
              <a:ext uri="{FF2B5EF4-FFF2-40B4-BE49-F238E27FC236}">
                <a16:creationId xmlns:a16="http://schemas.microsoft.com/office/drawing/2014/main" id="{8A255E12-1EE6-B740-AD73-B2093273EAC5}"/>
              </a:ext>
            </a:extLst>
          </p:cNvPr>
          <p:cNvSpPr>
            <a:spLocks noGrp="1"/>
          </p:cNvSpPr>
          <p:nvPr>
            <p:ph type="title" hasCustomPrompt="1"/>
          </p:nvPr>
        </p:nvSpPr>
        <p:spPr>
          <a:xfrm>
            <a:off x="381744" y="329761"/>
            <a:ext cx="11428510" cy="515526"/>
          </a:xfrm>
          <a:prstGeom prst="rect">
            <a:avLst/>
          </a:prstGeom>
        </p:spPr>
        <p:txBody>
          <a:bodyPr anchor="t">
            <a:spAutoFit/>
          </a:bodyPr>
          <a:lstStyle>
            <a:lvl1pPr algn="ctr">
              <a:lnSpc>
                <a:spcPts val="3300"/>
              </a:lnSpc>
              <a:defRPr>
                <a:latin typeface="+mn-lt"/>
              </a:defRPr>
            </a:lvl1pPr>
          </a:lstStyle>
          <a:p>
            <a:r>
              <a:rPr lang="en-US"/>
              <a:t>Click to edit title</a:t>
            </a:r>
          </a:p>
        </p:txBody>
      </p:sp>
      <p:sp>
        <p:nvSpPr>
          <p:cNvPr id="11" name="Text Placeholder 6">
            <a:extLst>
              <a:ext uri="{FF2B5EF4-FFF2-40B4-BE49-F238E27FC236}">
                <a16:creationId xmlns:a16="http://schemas.microsoft.com/office/drawing/2014/main" id="{629F2000-1870-A947-B583-30BDF6917D20}"/>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gn="ctr">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Tree>
    <p:extLst>
      <p:ext uri="{BB962C8B-B14F-4D97-AF65-F5344CB8AC3E}">
        <p14:creationId xmlns:p14="http://schemas.microsoft.com/office/powerpoint/2010/main" val="3779981348"/>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FB7579-3CF5-C74C-BE17-D40E83601C1D}"/>
              </a:ext>
            </a:extLst>
          </p:cNvPr>
          <p:cNvPicPr>
            <a:picLocks noChangeAspect="1"/>
          </p:cNvPicPr>
          <p:nvPr userDrawn="1"/>
        </p:nvPicPr>
        <p:blipFill>
          <a:blip r:embed="rId3"/>
          <a:stretch>
            <a:fillRect/>
          </a:stretch>
        </p:blipFill>
        <p:spPr>
          <a:xfrm>
            <a:off x="-624605" y="519996"/>
            <a:ext cx="13103997" cy="5102851"/>
          </a:xfrm>
          <a:prstGeom prst="rect">
            <a:avLst/>
          </a:prstGeom>
        </p:spPr>
      </p:pic>
      <p:pic>
        <p:nvPicPr>
          <p:cNvPr id="7" name="Picture 6">
            <a:extLst>
              <a:ext uri="{FF2B5EF4-FFF2-40B4-BE49-F238E27FC236}">
                <a16:creationId xmlns:a16="http://schemas.microsoft.com/office/drawing/2014/main" id="{40AD6381-02E8-014C-B302-6E9D04BC05B7}"/>
              </a:ext>
            </a:extLst>
          </p:cNvPr>
          <p:cNvPicPr>
            <a:picLocks noChangeAspect="1"/>
          </p:cNvPicPr>
          <p:nvPr userDrawn="1"/>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392294" y="3071422"/>
            <a:ext cx="3082174" cy="713804"/>
          </a:xfrm>
          <a:prstGeom prst="rect">
            <a:avLst/>
          </a:prstGeom>
        </p:spPr>
      </p:pic>
      <p:sp>
        <p:nvSpPr>
          <p:cNvPr id="4" name="Text Placeholder 16">
            <a:extLst>
              <a:ext uri="{FF2B5EF4-FFF2-40B4-BE49-F238E27FC236}">
                <a16:creationId xmlns:a16="http://schemas.microsoft.com/office/drawing/2014/main" id="{5DF60730-273E-7F4B-B665-E3797E8AB25A}"/>
              </a:ext>
            </a:extLst>
          </p:cNvPr>
          <p:cNvSpPr>
            <a:spLocks noGrp="1"/>
          </p:cNvSpPr>
          <p:nvPr>
            <p:ph type="body" sz="quarter" idx="10" hasCustomPrompt="1"/>
          </p:nvPr>
        </p:nvSpPr>
        <p:spPr>
          <a:xfrm>
            <a:off x="5193116" y="2805753"/>
            <a:ext cx="6617141" cy="1246495"/>
          </a:xfrm>
          <a:prstGeom prst="rect">
            <a:avLst/>
          </a:prstGeom>
        </p:spPr>
        <p:txBody>
          <a:bodyPr anchor="ctr">
            <a:spAutoFit/>
          </a:bodyPr>
          <a:lstStyle>
            <a:lvl1pPr marL="0" indent="0">
              <a:lnSpc>
                <a:spcPts val="4500"/>
              </a:lnSpc>
              <a:buNone/>
              <a:defRPr sz="3999" b="0">
                <a:solidFill>
                  <a:schemeClr val="bg1"/>
                </a:solidFill>
                <a:latin typeface="+mj-lt"/>
              </a:defRPr>
            </a:lvl1pPr>
            <a:lvl2pPr marL="768178" indent="0">
              <a:buNone/>
              <a:defRPr/>
            </a:lvl2pPr>
            <a:lvl3pPr marL="1377641" indent="0">
              <a:buNone/>
              <a:defRPr/>
            </a:lvl3pPr>
            <a:lvl4pPr marL="1828389" indent="0">
              <a:buNone/>
              <a:defRPr/>
            </a:lvl4pPr>
            <a:lvl5pPr marL="2437851" indent="0">
              <a:buNone/>
              <a:defRPr/>
            </a:lvl5pPr>
          </a:lstStyle>
          <a:p>
            <a:pPr lvl="0"/>
            <a:r>
              <a:rPr lang="en-US"/>
              <a:t>Divider slide title goes here on one or two lines of text</a:t>
            </a:r>
          </a:p>
        </p:txBody>
      </p:sp>
    </p:spTree>
    <p:extLst>
      <p:ext uri="{BB962C8B-B14F-4D97-AF65-F5344CB8AC3E}">
        <p14:creationId xmlns:p14="http://schemas.microsoft.com/office/powerpoint/2010/main" val="260637588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2">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FB7579-3CF5-C74C-BE17-D40E83601C1D}"/>
              </a:ext>
            </a:extLst>
          </p:cNvPr>
          <p:cNvPicPr>
            <a:picLocks noChangeAspect="1"/>
          </p:cNvPicPr>
          <p:nvPr userDrawn="1"/>
        </p:nvPicPr>
        <p:blipFill>
          <a:blip r:embed="rId3"/>
          <a:stretch>
            <a:fillRect/>
          </a:stretch>
        </p:blipFill>
        <p:spPr>
          <a:xfrm rot="10800000">
            <a:off x="-526283" y="991945"/>
            <a:ext cx="13103997" cy="5102851"/>
          </a:xfrm>
          <a:prstGeom prst="rect">
            <a:avLst/>
          </a:prstGeom>
        </p:spPr>
      </p:pic>
      <p:pic>
        <p:nvPicPr>
          <p:cNvPr id="7" name="Picture 6">
            <a:extLst>
              <a:ext uri="{FF2B5EF4-FFF2-40B4-BE49-F238E27FC236}">
                <a16:creationId xmlns:a16="http://schemas.microsoft.com/office/drawing/2014/main" id="{40AD6381-02E8-014C-B302-6E9D04BC05B7}"/>
              </a:ext>
            </a:extLst>
          </p:cNvPr>
          <p:cNvPicPr>
            <a:picLocks noChangeAspect="1"/>
          </p:cNvPicPr>
          <p:nvPr userDrawn="1"/>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317737" y="3071422"/>
            <a:ext cx="3082174" cy="713804"/>
          </a:xfrm>
          <a:prstGeom prst="rect">
            <a:avLst/>
          </a:prstGeom>
        </p:spPr>
      </p:pic>
      <p:sp>
        <p:nvSpPr>
          <p:cNvPr id="4" name="Text Placeholder 16">
            <a:extLst>
              <a:ext uri="{FF2B5EF4-FFF2-40B4-BE49-F238E27FC236}">
                <a16:creationId xmlns:a16="http://schemas.microsoft.com/office/drawing/2014/main" id="{5DF60730-273E-7F4B-B665-E3797E8AB25A}"/>
              </a:ext>
            </a:extLst>
          </p:cNvPr>
          <p:cNvSpPr>
            <a:spLocks noGrp="1"/>
          </p:cNvSpPr>
          <p:nvPr>
            <p:ph type="body" sz="quarter" idx="10" hasCustomPrompt="1"/>
          </p:nvPr>
        </p:nvSpPr>
        <p:spPr>
          <a:xfrm>
            <a:off x="621116" y="2763363"/>
            <a:ext cx="6617141" cy="1246495"/>
          </a:xfrm>
          <a:prstGeom prst="rect">
            <a:avLst/>
          </a:prstGeom>
        </p:spPr>
        <p:txBody>
          <a:bodyPr anchor="ctr">
            <a:spAutoFit/>
          </a:bodyPr>
          <a:lstStyle>
            <a:lvl1pPr marL="0" indent="0">
              <a:lnSpc>
                <a:spcPts val="4500"/>
              </a:lnSpc>
              <a:buNone/>
              <a:defRPr sz="3999" b="0">
                <a:solidFill>
                  <a:schemeClr val="bg1"/>
                </a:solidFill>
                <a:latin typeface="+mj-lt"/>
              </a:defRPr>
            </a:lvl1pPr>
            <a:lvl2pPr marL="768178" indent="0">
              <a:buNone/>
              <a:defRPr/>
            </a:lvl2pPr>
            <a:lvl3pPr marL="1377641" indent="0">
              <a:buNone/>
              <a:defRPr/>
            </a:lvl3pPr>
            <a:lvl4pPr marL="1828389" indent="0">
              <a:buNone/>
              <a:defRPr/>
            </a:lvl4pPr>
            <a:lvl5pPr marL="2437851" indent="0">
              <a:buNone/>
              <a:defRPr/>
            </a:lvl5pPr>
          </a:lstStyle>
          <a:p>
            <a:pPr lvl="0"/>
            <a:r>
              <a:rPr lang="en-US"/>
              <a:t>Divider slide title goes here on one or two lines of text</a:t>
            </a:r>
          </a:p>
        </p:txBody>
      </p:sp>
    </p:spTree>
    <p:extLst>
      <p:ext uri="{BB962C8B-B14F-4D97-AF65-F5344CB8AC3E}">
        <p14:creationId xmlns:p14="http://schemas.microsoft.com/office/powerpoint/2010/main" val="247011800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FB7579-3CF5-C74C-BE17-D40E83601C1D}"/>
              </a:ext>
            </a:extLst>
          </p:cNvPr>
          <p:cNvPicPr>
            <a:picLocks noChangeAspect="1"/>
          </p:cNvPicPr>
          <p:nvPr userDrawn="1"/>
        </p:nvPicPr>
        <p:blipFill>
          <a:blip r:embed="rId3"/>
          <a:stretch>
            <a:fillRect/>
          </a:stretch>
        </p:blipFill>
        <p:spPr>
          <a:xfrm>
            <a:off x="-624605" y="519996"/>
            <a:ext cx="13103997" cy="5102851"/>
          </a:xfrm>
          <a:prstGeom prst="rect">
            <a:avLst/>
          </a:prstGeom>
        </p:spPr>
      </p:pic>
      <p:pic>
        <p:nvPicPr>
          <p:cNvPr id="7" name="Picture 6">
            <a:extLst>
              <a:ext uri="{FF2B5EF4-FFF2-40B4-BE49-F238E27FC236}">
                <a16:creationId xmlns:a16="http://schemas.microsoft.com/office/drawing/2014/main" id="{40AD6381-02E8-014C-B302-6E9D04BC05B7}"/>
              </a:ext>
            </a:extLst>
          </p:cNvPr>
          <p:cNvPicPr>
            <a:picLocks noChangeAspect="1"/>
          </p:cNvPicPr>
          <p:nvPr userDrawn="1"/>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392294" y="3071422"/>
            <a:ext cx="3082174" cy="713804"/>
          </a:xfrm>
          <a:prstGeom prst="rect">
            <a:avLst/>
          </a:prstGeom>
        </p:spPr>
      </p:pic>
      <p:sp>
        <p:nvSpPr>
          <p:cNvPr id="6" name="Text Placeholder 16">
            <a:extLst>
              <a:ext uri="{FF2B5EF4-FFF2-40B4-BE49-F238E27FC236}">
                <a16:creationId xmlns:a16="http://schemas.microsoft.com/office/drawing/2014/main" id="{19A7CBD6-C7F8-6144-A3CD-364172A5A5A6}"/>
              </a:ext>
            </a:extLst>
          </p:cNvPr>
          <p:cNvSpPr>
            <a:spLocks noGrp="1"/>
          </p:cNvSpPr>
          <p:nvPr>
            <p:ph type="body" sz="quarter" idx="10" hasCustomPrompt="1"/>
          </p:nvPr>
        </p:nvSpPr>
        <p:spPr>
          <a:xfrm>
            <a:off x="5193116" y="2805753"/>
            <a:ext cx="6617141" cy="1246495"/>
          </a:xfrm>
          <a:prstGeom prst="rect">
            <a:avLst/>
          </a:prstGeom>
        </p:spPr>
        <p:txBody>
          <a:bodyPr anchor="ctr">
            <a:spAutoFit/>
          </a:bodyPr>
          <a:lstStyle>
            <a:lvl1pPr marL="0" indent="0">
              <a:lnSpc>
                <a:spcPts val="4500"/>
              </a:lnSpc>
              <a:buNone/>
              <a:defRPr sz="3999" b="0">
                <a:solidFill>
                  <a:schemeClr val="bg1"/>
                </a:solidFill>
                <a:latin typeface="+mj-lt"/>
              </a:defRPr>
            </a:lvl1pPr>
            <a:lvl2pPr marL="768178" indent="0">
              <a:buNone/>
              <a:defRPr/>
            </a:lvl2pPr>
            <a:lvl3pPr marL="1377641" indent="0">
              <a:buNone/>
              <a:defRPr/>
            </a:lvl3pPr>
            <a:lvl4pPr marL="1828389" indent="0">
              <a:buNone/>
              <a:defRPr/>
            </a:lvl4pPr>
            <a:lvl5pPr marL="2437851" indent="0">
              <a:buNone/>
              <a:defRPr/>
            </a:lvl5pPr>
          </a:lstStyle>
          <a:p>
            <a:pPr lvl="0"/>
            <a:r>
              <a:rPr lang="en-US"/>
              <a:t>Divider slide title goes here on one or two lines of text</a:t>
            </a:r>
          </a:p>
        </p:txBody>
      </p:sp>
    </p:spTree>
    <p:extLst>
      <p:ext uri="{BB962C8B-B14F-4D97-AF65-F5344CB8AC3E}">
        <p14:creationId xmlns:p14="http://schemas.microsoft.com/office/powerpoint/2010/main" val="312533142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4">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FB7579-3CF5-C74C-BE17-D40E83601C1D}"/>
              </a:ext>
            </a:extLst>
          </p:cNvPr>
          <p:cNvPicPr>
            <a:picLocks noChangeAspect="1"/>
          </p:cNvPicPr>
          <p:nvPr userDrawn="1"/>
        </p:nvPicPr>
        <p:blipFill>
          <a:blip r:embed="rId3"/>
          <a:stretch>
            <a:fillRect/>
          </a:stretch>
        </p:blipFill>
        <p:spPr>
          <a:xfrm rot="10800000">
            <a:off x="-526283" y="991945"/>
            <a:ext cx="13103997" cy="5102851"/>
          </a:xfrm>
          <a:prstGeom prst="rect">
            <a:avLst/>
          </a:prstGeom>
        </p:spPr>
      </p:pic>
      <p:pic>
        <p:nvPicPr>
          <p:cNvPr id="7" name="Picture 6">
            <a:extLst>
              <a:ext uri="{FF2B5EF4-FFF2-40B4-BE49-F238E27FC236}">
                <a16:creationId xmlns:a16="http://schemas.microsoft.com/office/drawing/2014/main" id="{40AD6381-02E8-014C-B302-6E9D04BC05B7}"/>
              </a:ext>
            </a:extLst>
          </p:cNvPr>
          <p:cNvPicPr>
            <a:picLocks noChangeAspect="1"/>
          </p:cNvPicPr>
          <p:nvPr userDrawn="1"/>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317737" y="3071422"/>
            <a:ext cx="3082174" cy="713804"/>
          </a:xfrm>
          <a:prstGeom prst="rect">
            <a:avLst/>
          </a:prstGeom>
        </p:spPr>
      </p:pic>
      <p:sp>
        <p:nvSpPr>
          <p:cNvPr id="4" name="Text Placeholder 16">
            <a:extLst>
              <a:ext uri="{FF2B5EF4-FFF2-40B4-BE49-F238E27FC236}">
                <a16:creationId xmlns:a16="http://schemas.microsoft.com/office/drawing/2014/main" id="{5DF60730-273E-7F4B-B665-E3797E8AB25A}"/>
              </a:ext>
            </a:extLst>
          </p:cNvPr>
          <p:cNvSpPr>
            <a:spLocks noGrp="1"/>
          </p:cNvSpPr>
          <p:nvPr>
            <p:ph type="body" sz="quarter" idx="10" hasCustomPrompt="1"/>
          </p:nvPr>
        </p:nvSpPr>
        <p:spPr>
          <a:xfrm>
            <a:off x="621116" y="2763363"/>
            <a:ext cx="6617141" cy="1246495"/>
          </a:xfrm>
          <a:prstGeom prst="rect">
            <a:avLst/>
          </a:prstGeom>
        </p:spPr>
        <p:txBody>
          <a:bodyPr anchor="ctr">
            <a:spAutoFit/>
          </a:bodyPr>
          <a:lstStyle>
            <a:lvl1pPr marL="0" indent="0">
              <a:lnSpc>
                <a:spcPts val="4500"/>
              </a:lnSpc>
              <a:buNone/>
              <a:defRPr sz="3999" b="0">
                <a:solidFill>
                  <a:schemeClr val="bg1"/>
                </a:solidFill>
                <a:latin typeface="+mj-lt"/>
              </a:defRPr>
            </a:lvl1pPr>
            <a:lvl2pPr marL="768178" indent="0">
              <a:buNone/>
              <a:defRPr/>
            </a:lvl2pPr>
            <a:lvl3pPr marL="1377641" indent="0">
              <a:buNone/>
              <a:defRPr/>
            </a:lvl3pPr>
            <a:lvl4pPr marL="1828389" indent="0">
              <a:buNone/>
              <a:defRPr/>
            </a:lvl4pPr>
            <a:lvl5pPr marL="2437851" indent="0">
              <a:buNone/>
              <a:defRPr/>
            </a:lvl5pPr>
          </a:lstStyle>
          <a:p>
            <a:pPr lvl="0"/>
            <a:r>
              <a:rPr lang="en-US"/>
              <a:t>Divider slide title goes here on one or two lines of text</a:t>
            </a:r>
          </a:p>
        </p:txBody>
      </p:sp>
    </p:spTree>
    <p:extLst>
      <p:ext uri="{BB962C8B-B14F-4D97-AF65-F5344CB8AC3E}">
        <p14:creationId xmlns:p14="http://schemas.microsoft.com/office/powerpoint/2010/main" val="330906706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1">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C2CA989-099C-134E-BFB5-90EC1318A5FA}"/>
              </a:ext>
            </a:extLst>
          </p:cNvPr>
          <p:cNvCxnSpPr>
            <a:cxnSpLocks/>
          </p:cNvCxnSpPr>
          <p:nvPr userDrawn="1"/>
        </p:nvCxnSpPr>
        <p:spPr bwMode="auto">
          <a:xfrm flipH="1">
            <a:off x="890240" y="3525078"/>
            <a:ext cx="3291467" cy="0"/>
          </a:xfrm>
          <a:prstGeom prst="line">
            <a:avLst/>
          </a:prstGeom>
          <a:ln w="25400" cap="rnd">
            <a:solidFill>
              <a:schemeClr val="bg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6" name="Title 17">
            <a:extLst>
              <a:ext uri="{FF2B5EF4-FFF2-40B4-BE49-F238E27FC236}">
                <a16:creationId xmlns:a16="http://schemas.microsoft.com/office/drawing/2014/main" id="{1A4FB5F1-C8E2-AB4A-A5DC-266ADA050040}"/>
              </a:ext>
            </a:extLst>
          </p:cNvPr>
          <p:cNvSpPr>
            <a:spLocks noGrp="1"/>
          </p:cNvSpPr>
          <p:nvPr>
            <p:ph type="title" hasCustomPrompt="1"/>
          </p:nvPr>
        </p:nvSpPr>
        <p:spPr>
          <a:xfrm>
            <a:off x="3860888" y="1283161"/>
            <a:ext cx="4470224" cy="675826"/>
          </a:xfrm>
          <a:prstGeom prst="rect">
            <a:avLst/>
          </a:prstGeom>
        </p:spPr>
        <p:txBody>
          <a:bodyPr anchor="ctr">
            <a:spAutoFit/>
          </a:bodyPr>
          <a:lstStyle>
            <a:lvl1pPr algn="ctr">
              <a:lnSpc>
                <a:spcPts val="4999"/>
              </a:lnSpc>
              <a:defRPr sz="4000" b="1" spc="600">
                <a:solidFill>
                  <a:schemeClr val="bg1"/>
                </a:solidFill>
                <a:latin typeface="+mj-lt"/>
              </a:defRPr>
            </a:lvl1pPr>
          </a:lstStyle>
          <a:p>
            <a:r>
              <a:rPr lang="en-US"/>
              <a:t>THANK YOU</a:t>
            </a:r>
          </a:p>
        </p:txBody>
      </p:sp>
      <p:cxnSp>
        <p:nvCxnSpPr>
          <p:cNvPr id="14" name="Straight Connector 13">
            <a:extLst>
              <a:ext uri="{FF2B5EF4-FFF2-40B4-BE49-F238E27FC236}">
                <a16:creationId xmlns:a16="http://schemas.microsoft.com/office/drawing/2014/main" id="{14284D9F-9924-CE4F-A5BF-7F7677B05C0D}"/>
              </a:ext>
            </a:extLst>
          </p:cNvPr>
          <p:cNvCxnSpPr>
            <a:cxnSpLocks/>
          </p:cNvCxnSpPr>
          <p:nvPr userDrawn="1"/>
        </p:nvCxnSpPr>
        <p:spPr bwMode="auto">
          <a:xfrm flipH="1">
            <a:off x="8027021" y="3525078"/>
            <a:ext cx="3291467" cy="0"/>
          </a:xfrm>
          <a:prstGeom prst="line">
            <a:avLst/>
          </a:prstGeom>
          <a:ln w="25400" cap="rnd">
            <a:solidFill>
              <a:schemeClr val="bg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12" name="Picture 11">
            <a:extLst>
              <a:ext uri="{FF2B5EF4-FFF2-40B4-BE49-F238E27FC236}">
                <a16:creationId xmlns:a16="http://schemas.microsoft.com/office/drawing/2014/main" id="{AFA4EA84-A401-924F-BA21-C1D37FD9AE4C}"/>
              </a:ext>
            </a:extLst>
          </p:cNvPr>
          <p:cNvPicPr>
            <a:picLocks noChangeAspect="1"/>
          </p:cNvPicPr>
          <p:nvPr userDrawn="1"/>
        </p:nvPicPr>
        <p:blipFill>
          <a:blip r:embed="rId3"/>
          <a:stretch>
            <a:fillRect/>
          </a:stretch>
        </p:blipFill>
        <p:spPr>
          <a:xfrm>
            <a:off x="4543291" y="3858367"/>
            <a:ext cx="3105419" cy="236154"/>
          </a:xfrm>
          <a:prstGeom prst="rect">
            <a:avLst/>
          </a:prstGeom>
        </p:spPr>
      </p:pic>
      <p:pic>
        <p:nvPicPr>
          <p:cNvPr id="13" name="Picture 12" descr="Logo&#10;&#10;Description automatically generated">
            <a:extLst>
              <a:ext uri="{FF2B5EF4-FFF2-40B4-BE49-F238E27FC236}">
                <a16:creationId xmlns:a16="http://schemas.microsoft.com/office/drawing/2014/main" id="{861D96D8-26F4-9343-9228-21F9741ADB1B}"/>
              </a:ext>
            </a:extLst>
          </p:cNvPr>
          <p:cNvPicPr>
            <a:picLocks noChangeAspect="1"/>
          </p:cNvPicPr>
          <p:nvPr userDrawn="1"/>
        </p:nvPicPr>
        <p:blipFill>
          <a:blip r:embed="rId4"/>
          <a:stretch>
            <a:fillRect/>
          </a:stretch>
        </p:blipFill>
        <p:spPr>
          <a:xfrm>
            <a:off x="4177471" y="2615386"/>
            <a:ext cx="3837058" cy="1304600"/>
          </a:xfrm>
          <a:prstGeom prst="rect">
            <a:avLst/>
          </a:prstGeom>
        </p:spPr>
      </p:pic>
      <p:sp>
        <p:nvSpPr>
          <p:cNvPr id="15" name="Text Box 16">
            <a:extLst>
              <a:ext uri="{FF2B5EF4-FFF2-40B4-BE49-F238E27FC236}">
                <a16:creationId xmlns:a16="http://schemas.microsoft.com/office/drawing/2014/main" id="{F176583E-7ACB-4D40-9935-67CA2C42B23F}"/>
              </a:ext>
            </a:extLst>
          </p:cNvPr>
          <p:cNvSpPr txBox="1">
            <a:spLocks noChangeArrowheads="1"/>
          </p:cNvSpPr>
          <p:nvPr userDrawn="1"/>
        </p:nvSpPr>
        <p:spPr bwMode="auto">
          <a:xfrm>
            <a:off x="5502744" y="5810611"/>
            <a:ext cx="2262671" cy="276999"/>
          </a:xfrm>
          <a:prstGeom prst="rect">
            <a:avLst/>
          </a:prstGeom>
          <a:noFill/>
          <a:ln w="9525">
            <a:noFill/>
            <a:miter lim="800000"/>
            <a:headEnd/>
            <a:tailEnd/>
          </a:ln>
        </p:spPr>
        <p:txBody>
          <a:bodyPr wrap="none" anchor="b">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b="0" i="0" u="none" spc="20" baseline="0" err="1">
                <a:solidFill>
                  <a:schemeClr val="bg1"/>
                </a:solidFill>
                <a:latin typeface="+mj-lt"/>
                <a:cs typeface="Arial"/>
                <a:hlinkClick r:id="rId5">
                  <a:extLst>
                    <a:ext uri="{A12FA001-AC4F-418D-AE19-62706E023703}">
                      <ahyp:hlinkClr xmlns:ahyp="http://schemas.microsoft.com/office/drawing/2018/hyperlinkcolor" val="tx"/>
                    </a:ext>
                  </a:extLst>
                </a:hlinkClick>
              </a:rPr>
              <a:t>www.rockwellautomation.com</a:t>
            </a:r>
            <a:endParaRPr lang="en-US" sz="1333" b="0" i="0" u="none" spc="20" baseline="0">
              <a:solidFill>
                <a:schemeClr val="bg1"/>
              </a:solidFill>
              <a:latin typeface="+mj-lt"/>
              <a:cs typeface="Arial"/>
            </a:endParaRPr>
          </a:p>
        </p:txBody>
      </p:sp>
      <p:pic>
        <p:nvPicPr>
          <p:cNvPr id="18" name="Graphic 17">
            <a:hlinkClick r:id="rId6"/>
            <a:extLst>
              <a:ext uri="{FF2B5EF4-FFF2-40B4-BE49-F238E27FC236}">
                <a16:creationId xmlns:a16="http://schemas.microsoft.com/office/drawing/2014/main" id="{9C004F8B-B32A-CFBF-D463-B0F70679FAA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290491" y="5858338"/>
            <a:ext cx="234794" cy="232578"/>
          </a:xfrm>
          <a:prstGeom prst="rect">
            <a:avLst/>
          </a:prstGeom>
        </p:spPr>
      </p:pic>
      <p:pic>
        <p:nvPicPr>
          <p:cNvPr id="19" name="Graphic 18">
            <a:hlinkClick r:id="rId9"/>
            <a:extLst>
              <a:ext uri="{FF2B5EF4-FFF2-40B4-BE49-F238E27FC236}">
                <a16:creationId xmlns:a16="http://schemas.microsoft.com/office/drawing/2014/main" id="{437C6B65-4F54-BE91-59E3-3AEA45FB968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583036" y="5858338"/>
            <a:ext cx="234794" cy="234793"/>
          </a:xfrm>
          <a:prstGeom prst="rect">
            <a:avLst/>
          </a:prstGeom>
        </p:spPr>
      </p:pic>
      <p:pic>
        <p:nvPicPr>
          <p:cNvPr id="24" name="Graphic 23">
            <a:hlinkClick r:id="rId9"/>
            <a:extLst>
              <a:ext uri="{FF2B5EF4-FFF2-40B4-BE49-F238E27FC236}">
                <a16:creationId xmlns:a16="http://schemas.microsoft.com/office/drawing/2014/main" id="{DF7B47C5-2D80-4AA6-B889-DEE64C021EB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875580" y="5857230"/>
            <a:ext cx="234794" cy="234793"/>
          </a:xfrm>
          <a:prstGeom prst="rect">
            <a:avLst/>
          </a:prstGeom>
        </p:spPr>
      </p:pic>
      <p:pic>
        <p:nvPicPr>
          <p:cNvPr id="25" name="Graphic 24">
            <a:hlinkClick r:id="rId14"/>
            <a:extLst>
              <a:ext uri="{FF2B5EF4-FFF2-40B4-BE49-F238E27FC236}">
                <a16:creationId xmlns:a16="http://schemas.microsoft.com/office/drawing/2014/main" id="{ECF8A67C-FF9D-AD2D-958B-1999D757F4E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168125" y="5857230"/>
            <a:ext cx="234794" cy="234793"/>
          </a:xfrm>
          <a:prstGeom prst="rect">
            <a:avLst/>
          </a:prstGeom>
        </p:spPr>
      </p:pic>
    </p:spTree>
    <p:extLst>
      <p:ext uri="{BB962C8B-B14F-4D97-AF65-F5344CB8AC3E}">
        <p14:creationId xmlns:p14="http://schemas.microsoft.com/office/powerpoint/2010/main" val="266462450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155D2-CDD1-2CB6-63AF-4FF658E38A61}"/>
              </a:ext>
            </a:extLst>
          </p:cNvPr>
          <p:cNvPicPr>
            <a:picLocks noChangeAspect="1"/>
          </p:cNvPicPr>
          <p:nvPr userDrawn="1"/>
        </p:nvPicPr>
        <p:blipFill>
          <a:blip r:embed="rId3"/>
          <a:srcRect/>
          <a:stretch/>
        </p:blipFill>
        <p:spPr>
          <a:xfrm>
            <a:off x="4177470" y="2618114"/>
            <a:ext cx="3842055" cy="1306297"/>
          </a:xfrm>
          <a:prstGeom prst="rect">
            <a:avLst/>
          </a:prstGeom>
          <a:effectLst/>
        </p:spPr>
      </p:pic>
      <p:cxnSp>
        <p:nvCxnSpPr>
          <p:cNvPr id="9" name="Straight Connector 8">
            <a:extLst>
              <a:ext uri="{FF2B5EF4-FFF2-40B4-BE49-F238E27FC236}">
                <a16:creationId xmlns:a16="http://schemas.microsoft.com/office/drawing/2014/main" id="{E3C00635-2AE6-0EF6-53B6-E4119DC4A2D9}"/>
              </a:ext>
            </a:extLst>
          </p:cNvPr>
          <p:cNvCxnSpPr>
            <a:cxnSpLocks/>
          </p:cNvCxnSpPr>
          <p:nvPr userDrawn="1"/>
        </p:nvCxnSpPr>
        <p:spPr bwMode="auto">
          <a:xfrm flipH="1">
            <a:off x="890240" y="3525078"/>
            <a:ext cx="3291467" cy="0"/>
          </a:xfrm>
          <a:prstGeom prst="line">
            <a:avLst/>
          </a:prstGeom>
          <a:ln w="25400" cap="rnd">
            <a:solidFill>
              <a:schemeClr val="accent3"/>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0" name="Straight Connector 9">
            <a:extLst>
              <a:ext uri="{FF2B5EF4-FFF2-40B4-BE49-F238E27FC236}">
                <a16:creationId xmlns:a16="http://schemas.microsoft.com/office/drawing/2014/main" id="{8B21427A-2CA8-7E4C-8314-9235A48C17FF}"/>
              </a:ext>
            </a:extLst>
          </p:cNvPr>
          <p:cNvCxnSpPr>
            <a:cxnSpLocks/>
          </p:cNvCxnSpPr>
          <p:nvPr userDrawn="1"/>
        </p:nvCxnSpPr>
        <p:spPr bwMode="auto">
          <a:xfrm flipH="1">
            <a:off x="8027021" y="3525078"/>
            <a:ext cx="3291467" cy="0"/>
          </a:xfrm>
          <a:prstGeom prst="line">
            <a:avLst/>
          </a:prstGeom>
          <a:ln w="25400" cap="rnd">
            <a:solidFill>
              <a:schemeClr val="accent3"/>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1" name="Text Box 16">
            <a:extLst>
              <a:ext uri="{FF2B5EF4-FFF2-40B4-BE49-F238E27FC236}">
                <a16:creationId xmlns:a16="http://schemas.microsoft.com/office/drawing/2014/main" id="{96B8639E-1ADC-02BA-F3D8-8F0E812939EE}"/>
              </a:ext>
            </a:extLst>
          </p:cNvPr>
          <p:cNvSpPr txBox="1">
            <a:spLocks noChangeArrowheads="1"/>
          </p:cNvSpPr>
          <p:nvPr userDrawn="1"/>
        </p:nvSpPr>
        <p:spPr bwMode="auto">
          <a:xfrm>
            <a:off x="5502744" y="5810611"/>
            <a:ext cx="2262671" cy="276999"/>
          </a:xfrm>
          <a:prstGeom prst="rect">
            <a:avLst/>
          </a:prstGeom>
          <a:noFill/>
          <a:ln w="9525">
            <a:noFill/>
            <a:miter lim="800000"/>
            <a:headEnd/>
            <a:tailEnd/>
          </a:ln>
        </p:spPr>
        <p:txBody>
          <a:bodyPr wrap="none" anchor="b">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b="0" i="0" u="none" spc="20" baseline="0" err="1">
                <a:solidFill>
                  <a:schemeClr val="tx1"/>
                </a:solidFill>
                <a:latin typeface="+mj-lt"/>
                <a:cs typeface="Arial"/>
                <a:hlinkClick r:id="rId4">
                  <a:extLst>
                    <a:ext uri="{A12FA001-AC4F-418D-AE19-62706E023703}">
                      <ahyp:hlinkClr xmlns:ahyp="http://schemas.microsoft.com/office/drawing/2018/hyperlinkcolor" val="tx"/>
                    </a:ext>
                  </a:extLst>
                </a:hlinkClick>
              </a:rPr>
              <a:t>www.rockwellautomation.com</a:t>
            </a:r>
            <a:endParaRPr lang="en-US" sz="1333" b="0" i="0" u="none" spc="20" baseline="0">
              <a:solidFill>
                <a:schemeClr val="tx1"/>
              </a:solidFill>
              <a:latin typeface="+mj-lt"/>
              <a:cs typeface="Arial"/>
            </a:endParaRPr>
          </a:p>
        </p:txBody>
      </p:sp>
      <p:pic>
        <p:nvPicPr>
          <p:cNvPr id="18" name="Picture 17">
            <a:extLst>
              <a:ext uri="{FF2B5EF4-FFF2-40B4-BE49-F238E27FC236}">
                <a16:creationId xmlns:a16="http://schemas.microsoft.com/office/drawing/2014/main" id="{65EB6529-FEB2-607C-F49E-765CB5F328FC}"/>
              </a:ext>
            </a:extLst>
          </p:cNvPr>
          <p:cNvPicPr>
            <a:picLocks noChangeAspect="1"/>
          </p:cNvPicPr>
          <p:nvPr userDrawn="1"/>
        </p:nvPicPr>
        <p:blipFill>
          <a:blip r:embed="rId5"/>
          <a:stretch>
            <a:fillRect/>
          </a:stretch>
        </p:blipFill>
        <p:spPr>
          <a:xfrm>
            <a:off x="4540327" y="3851315"/>
            <a:ext cx="3113273" cy="248117"/>
          </a:xfrm>
          <a:prstGeom prst="rect">
            <a:avLst/>
          </a:prstGeom>
        </p:spPr>
      </p:pic>
      <p:sp>
        <p:nvSpPr>
          <p:cNvPr id="19" name="Title 17">
            <a:extLst>
              <a:ext uri="{FF2B5EF4-FFF2-40B4-BE49-F238E27FC236}">
                <a16:creationId xmlns:a16="http://schemas.microsoft.com/office/drawing/2014/main" id="{3B4E5EC8-C861-11CA-B313-9E5942E6F44F}"/>
              </a:ext>
            </a:extLst>
          </p:cNvPr>
          <p:cNvSpPr>
            <a:spLocks noGrp="1"/>
          </p:cNvSpPr>
          <p:nvPr>
            <p:ph type="title" hasCustomPrompt="1"/>
          </p:nvPr>
        </p:nvSpPr>
        <p:spPr>
          <a:xfrm>
            <a:off x="3860888" y="1283161"/>
            <a:ext cx="4470224" cy="675826"/>
          </a:xfrm>
          <a:prstGeom prst="rect">
            <a:avLst/>
          </a:prstGeom>
        </p:spPr>
        <p:txBody>
          <a:bodyPr anchor="ctr">
            <a:spAutoFit/>
          </a:bodyPr>
          <a:lstStyle>
            <a:lvl1pPr algn="ctr">
              <a:lnSpc>
                <a:spcPts val="4999"/>
              </a:lnSpc>
              <a:defRPr sz="4000" b="1" spc="600">
                <a:solidFill>
                  <a:schemeClr val="tx1"/>
                </a:solidFill>
                <a:latin typeface="+mj-lt"/>
              </a:defRPr>
            </a:lvl1pPr>
          </a:lstStyle>
          <a:p>
            <a:r>
              <a:rPr lang="en-US"/>
              <a:t>THANK YOU</a:t>
            </a:r>
          </a:p>
        </p:txBody>
      </p:sp>
      <p:pic>
        <p:nvPicPr>
          <p:cNvPr id="7" name="Graphic 6">
            <a:hlinkClick r:id="rId6"/>
            <a:extLst>
              <a:ext uri="{FF2B5EF4-FFF2-40B4-BE49-F238E27FC236}">
                <a16:creationId xmlns:a16="http://schemas.microsoft.com/office/drawing/2014/main" id="{F3008FB9-A01C-486A-E03D-63C52BAFC5A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290491" y="5858338"/>
            <a:ext cx="234794" cy="232578"/>
          </a:xfrm>
          <a:prstGeom prst="rect">
            <a:avLst/>
          </a:prstGeom>
        </p:spPr>
      </p:pic>
      <p:pic>
        <p:nvPicPr>
          <p:cNvPr id="12" name="Graphic 11">
            <a:hlinkClick r:id="rId9"/>
            <a:extLst>
              <a:ext uri="{FF2B5EF4-FFF2-40B4-BE49-F238E27FC236}">
                <a16:creationId xmlns:a16="http://schemas.microsoft.com/office/drawing/2014/main" id="{F9EBE0A2-89D2-CEF9-84D9-0D606BCD5D9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583036" y="5858338"/>
            <a:ext cx="234794" cy="234793"/>
          </a:xfrm>
          <a:prstGeom prst="rect">
            <a:avLst/>
          </a:prstGeom>
        </p:spPr>
      </p:pic>
      <p:pic>
        <p:nvPicPr>
          <p:cNvPr id="13" name="Graphic 12">
            <a:hlinkClick r:id="rId9"/>
            <a:extLst>
              <a:ext uri="{FF2B5EF4-FFF2-40B4-BE49-F238E27FC236}">
                <a16:creationId xmlns:a16="http://schemas.microsoft.com/office/drawing/2014/main" id="{260D3AA1-9685-27DB-7496-32419F84C1D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875580" y="5857230"/>
            <a:ext cx="234794" cy="234793"/>
          </a:xfrm>
          <a:prstGeom prst="rect">
            <a:avLst/>
          </a:prstGeom>
        </p:spPr>
      </p:pic>
      <p:pic>
        <p:nvPicPr>
          <p:cNvPr id="14" name="Graphic 13">
            <a:hlinkClick r:id="rId14"/>
            <a:extLst>
              <a:ext uri="{FF2B5EF4-FFF2-40B4-BE49-F238E27FC236}">
                <a16:creationId xmlns:a16="http://schemas.microsoft.com/office/drawing/2014/main" id="{ADB1C0A2-CDAA-DE57-2CD9-73BFEFFD8AB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168125" y="5857230"/>
            <a:ext cx="234794" cy="234793"/>
          </a:xfrm>
          <a:prstGeom prst="rect">
            <a:avLst/>
          </a:prstGeom>
        </p:spPr>
      </p:pic>
    </p:spTree>
    <p:extLst>
      <p:ext uri="{BB962C8B-B14F-4D97-AF65-F5344CB8AC3E}">
        <p14:creationId xmlns:p14="http://schemas.microsoft.com/office/powerpoint/2010/main" val="191518652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slide 2">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F3076FA-15D3-964B-A292-60E014516E96}"/>
              </a:ext>
            </a:extLst>
          </p:cNvPr>
          <p:cNvCxnSpPr>
            <a:cxnSpLocks/>
          </p:cNvCxnSpPr>
          <p:nvPr userDrawn="1"/>
        </p:nvCxnSpPr>
        <p:spPr bwMode="auto">
          <a:xfrm>
            <a:off x="7776116" y="4201339"/>
            <a:ext cx="1" cy="1809730"/>
          </a:xfrm>
          <a:prstGeom prst="line">
            <a:avLst/>
          </a:prstGeom>
          <a:ln w="25400" cap="rnd">
            <a:solidFill>
              <a:schemeClr val="bg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6" name="Title 17">
            <a:extLst>
              <a:ext uri="{FF2B5EF4-FFF2-40B4-BE49-F238E27FC236}">
                <a16:creationId xmlns:a16="http://schemas.microsoft.com/office/drawing/2014/main" id="{6D7C73B9-BDCA-C044-A297-3B4034B3ED12}"/>
              </a:ext>
            </a:extLst>
          </p:cNvPr>
          <p:cNvSpPr>
            <a:spLocks noGrp="1"/>
          </p:cNvSpPr>
          <p:nvPr>
            <p:ph type="title" hasCustomPrompt="1"/>
          </p:nvPr>
        </p:nvSpPr>
        <p:spPr>
          <a:xfrm>
            <a:off x="2947712" y="4496852"/>
            <a:ext cx="4470224" cy="733534"/>
          </a:xfrm>
          <a:prstGeom prst="rect">
            <a:avLst/>
          </a:prstGeom>
        </p:spPr>
        <p:txBody>
          <a:bodyPr anchor="ctr">
            <a:spAutoFit/>
          </a:bodyPr>
          <a:lstStyle>
            <a:lvl1pPr algn="r">
              <a:lnSpc>
                <a:spcPts val="4999"/>
              </a:lnSpc>
              <a:defRPr sz="4999" b="1">
                <a:solidFill>
                  <a:schemeClr val="bg1"/>
                </a:solidFill>
                <a:latin typeface="+mj-lt"/>
              </a:defRPr>
            </a:lvl1pPr>
          </a:lstStyle>
          <a:p>
            <a:r>
              <a:rPr lang="en-US"/>
              <a:t>Thank you</a:t>
            </a:r>
          </a:p>
        </p:txBody>
      </p:sp>
      <p:sp>
        <p:nvSpPr>
          <p:cNvPr id="19" name="Text Box 16">
            <a:extLst>
              <a:ext uri="{FF2B5EF4-FFF2-40B4-BE49-F238E27FC236}">
                <a16:creationId xmlns:a16="http://schemas.microsoft.com/office/drawing/2014/main" id="{70E31068-15C4-0349-A6BE-C6F7923F2E94}"/>
              </a:ext>
            </a:extLst>
          </p:cNvPr>
          <p:cNvSpPr txBox="1">
            <a:spLocks noChangeArrowheads="1"/>
          </p:cNvSpPr>
          <p:nvPr userDrawn="1"/>
        </p:nvSpPr>
        <p:spPr bwMode="auto">
          <a:xfrm>
            <a:off x="5154786" y="5759867"/>
            <a:ext cx="2262671" cy="276999"/>
          </a:xfrm>
          <a:prstGeom prst="rect">
            <a:avLst/>
          </a:prstGeom>
          <a:noFill/>
          <a:ln w="9525">
            <a:noFill/>
            <a:miter lim="800000"/>
            <a:headEnd/>
            <a:tailEnd/>
          </a:ln>
        </p:spPr>
        <p:txBody>
          <a:bodyPr wrap="none" anchor="b">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b="0" i="0" u="none" spc="20" baseline="0" err="1">
                <a:solidFill>
                  <a:schemeClr val="bg1"/>
                </a:solidFill>
                <a:latin typeface="+mj-lt"/>
                <a:cs typeface="Arial"/>
                <a:hlinkClick r:id="rId3">
                  <a:extLst>
                    <a:ext uri="{A12FA001-AC4F-418D-AE19-62706E023703}">
                      <ahyp:hlinkClr xmlns:ahyp="http://schemas.microsoft.com/office/drawing/2018/hyperlinkcolor" val="tx"/>
                    </a:ext>
                  </a:extLst>
                </a:hlinkClick>
              </a:rPr>
              <a:t>www.rockwellautomation.com</a:t>
            </a:r>
            <a:endParaRPr lang="en-US" sz="1333" b="0" i="0" u="none" spc="20" baseline="0">
              <a:solidFill>
                <a:schemeClr val="bg1"/>
              </a:solidFill>
              <a:latin typeface="+mj-lt"/>
              <a:cs typeface="Arial"/>
            </a:endParaRPr>
          </a:p>
        </p:txBody>
      </p:sp>
      <p:grpSp>
        <p:nvGrpSpPr>
          <p:cNvPr id="2" name="Group 1">
            <a:extLst>
              <a:ext uri="{FF2B5EF4-FFF2-40B4-BE49-F238E27FC236}">
                <a16:creationId xmlns:a16="http://schemas.microsoft.com/office/drawing/2014/main" id="{E75845BC-E95C-7646-9572-D20ED6C2C665}"/>
              </a:ext>
            </a:extLst>
          </p:cNvPr>
          <p:cNvGrpSpPr/>
          <p:nvPr userDrawn="1"/>
        </p:nvGrpSpPr>
        <p:grpSpPr>
          <a:xfrm>
            <a:off x="7962929" y="4411041"/>
            <a:ext cx="2835885" cy="1138737"/>
            <a:chOff x="7776116" y="2316770"/>
            <a:chExt cx="2835885" cy="1138737"/>
          </a:xfrm>
        </p:grpSpPr>
        <p:pic>
          <p:nvPicPr>
            <p:cNvPr id="10" name="Picture 9">
              <a:extLst>
                <a:ext uri="{FF2B5EF4-FFF2-40B4-BE49-F238E27FC236}">
                  <a16:creationId xmlns:a16="http://schemas.microsoft.com/office/drawing/2014/main" id="{1C054228-18F9-E643-A130-529B7F2E4E32}"/>
                </a:ext>
              </a:extLst>
            </p:cNvPr>
            <p:cNvPicPr>
              <a:picLocks noChangeAspect="1"/>
            </p:cNvPicPr>
            <p:nvPr userDrawn="1"/>
          </p:nvPicPr>
          <p:blipFill>
            <a:blip r:embed="rId4"/>
            <a:stretch>
              <a:fillRect/>
            </a:stretch>
          </p:blipFill>
          <p:spPr>
            <a:xfrm>
              <a:off x="8046486" y="3280971"/>
              <a:ext cx="2295144" cy="174536"/>
            </a:xfrm>
            <a:prstGeom prst="rect">
              <a:avLst/>
            </a:prstGeom>
          </p:spPr>
        </p:pic>
        <p:pic>
          <p:nvPicPr>
            <p:cNvPr id="11" name="Picture 10" descr="Logo&#10;&#10;Description automatically generated">
              <a:extLst>
                <a:ext uri="{FF2B5EF4-FFF2-40B4-BE49-F238E27FC236}">
                  <a16:creationId xmlns:a16="http://schemas.microsoft.com/office/drawing/2014/main" id="{3A648432-397F-144A-ACDC-1E95AF97467E}"/>
                </a:ext>
              </a:extLst>
            </p:cNvPr>
            <p:cNvPicPr>
              <a:picLocks noChangeAspect="1"/>
            </p:cNvPicPr>
            <p:nvPr userDrawn="1"/>
          </p:nvPicPr>
          <p:blipFill>
            <a:blip r:embed="rId5"/>
            <a:stretch>
              <a:fillRect/>
            </a:stretch>
          </p:blipFill>
          <p:spPr>
            <a:xfrm>
              <a:off x="7776116" y="2316770"/>
              <a:ext cx="2835885" cy="964201"/>
            </a:xfrm>
            <a:prstGeom prst="rect">
              <a:avLst/>
            </a:prstGeom>
          </p:spPr>
        </p:pic>
      </p:grpSp>
      <p:pic>
        <p:nvPicPr>
          <p:cNvPr id="8" name="Graphic 7">
            <a:hlinkClick r:id="rId6"/>
            <a:extLst>
              <a:ext uri="{FF2B5EF4-FFF2-40B4-BE49-F238E27FC236}">
                <a16:creationId xmlns:a16="http://schemas.microsoft.com/office/drawing/2014/main" id="{E51A70C5-2D11-4FDC-5A43-8AA3FAEBEFE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200881" y="5499288"/>
            <a:ext cx="234794" cy="232578"/>
          </a:xfrm>
          <a:prstGeom prst="rect">
            <a:avLst/>
          </a:prstGeom>
        </p:spPr>
      </p:pic>
      <p:pic>
        <p:nvPicPr>
          <p:cNvPr id="9" name="Graphic 8">
            <a:hlinkClick r:id="rId9"/>
            <a:extLst>
              <a:ext uri="{FF2B5EF4-FFF2-40B4-BE49-F238E27FC236}">
                <a16:creationId xmlns:a16="http://schemas.microsoft.com/office/drawing/2014/main" id="{BA2F1C26-6744-B6EB-40A0-5634D497662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493426" y="5499288"/>
            <a:ext cx="234794" cy="234793"/>
          </a:xfrm>
          <a:prstGeom prst="rect">
            <a:avLst/>
          </a:prstGeom>
        </p:spPr>
      </p:pic>
      <p:pic>
        <p:nvPicPr>
          <p:cNvPr id="12" name="Graphic 11">
            <a:hlinkClick r:id="rId9"/>
            <a:extLst>
              <a:ext uri="{FF2B5EF4-FFF2-40B4-BE49-F238E27FC236}">
                <a16:creationId xmlns:a16="http://schemas.microsoft.com/office/drawing/2014/main" id="{89668539-612D-C0B8-1655-85EEE2E1E36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785970" y="5498180"/>
            <a:ext cx="234794" cy="234793"/>
          </a:xfrm>
          <a:prstGeom prst="rect">
            <a:avLst/>
          </a:prstGeom>
        </p:spPr>
      </p:pic>
      <p:pic>
        <p:nvPicPr>
          <p:cNvPr id="13" name="Graphic 12">
            <a:hlinkClick r:id="rId14"/>
            <a:extLst>
              <a:ext uri="{FF2B5EF4-FFF2-40B4-BE49-F238E27FC236}">
                <a16:creationId xmlns:a16="http://schemas.microsoft.com/office/drawing/2014/main" id="{B26A1DBC-3228-0FB4-83BB-32B91AB49DC8}"/>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078515" y="5498180"/>
            <a:ext cx="234794" cy="234793"/>
          </a:xfrm>
          <a:prstGeom prst="rect">
            <a:avLst/>
          </a:prstGeom>
        </p:spPr>
      </p:pic>
    </p:spTree>
    <p:extLst>
      <p:ext uri="{BB962C8B-B14F-4D97-AF65-F5344CB8AC3E}">
        <p14:creationId xmlns:p14="http://schemas.microsoft.com/office/powerpoint/2010/main" val="2453903287"/>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93DD163F-E260-3847-9FCB-0E5DFE1992CA}"/>
              </a:ext>
            </a:extLst>
          </p:cNvPr>
          <p:cNvSpPr>
            <a:spLocks noGrp="1" noChangeAspect="1"/>
          </p:cNvSpPr>
          <p:nvPr>
            <p:ph type="pic" sz="quarter" idx="14"/>
          </p:nvPr>
        </p:nvSpPr>
        <p:spPr>
          <a:xfrm>
            <a:off x="5302996" y="-6532"/>
            <a:ext cx="6902968" cy="6864531"/>
          </a:xfrm>
          <a:custGeom>
            <a:avLst/>
            <a:gdLst>
              <a:gd name="connsiteX0" fmla="*/ 0 w 4481849"/>
              <a:gd name="connsiteY0" fmla="*/ 0 h 6858000"/>
              <a:gd name="connsiteX1" fmla="*/ 4481849 w 4481849"/>
              <a:gd name="connsiteY1" fmla="*/ 0 h 6858000"/>
              <a:gd name="connsiteX2" fmla="*/ 4481849 w 4481849"/>
              <a:gd name="connsiteY2" fmla="*/ 6858000 h 6858000"/>
              <a:gd name="connsiteX3" fmla="*/ 0 w 4481849"/>
              <a:gd name="connsiteY3" fmla="*/ 6858000 h 6858000"/>
              <a:gd name="connsiteX4" fmla="*/ 1844710 w 4481849"/>
              <a:gd name="connsiteY4" fmla="*/ 5011547 h 6858000"/>
              <a:gd name="connsiteX5" fmla="*/ 1951289 w 4481849"/>
              <a:gd name="connsiteY5" fmla="*/ 4753928 h 6858000"/>
              <a:gd name="connsiteX6" fmla="*/ 1951289 w 4481849"/>
              <a:gd name="connsiteY6" fmla="*/ 2104073 h 6858000"/>
              <a:gd name="connsiteX7" fmla="*/ 1844710 w 4481849"/>
              <a:gd name="connsiteY7" fmla="*/ 1846453 h 6858000"/>
              <a:gd name="connsiteX0" fmla="*/ 0 w 6896436"/>
              <a:gd name="connsiteY0" fmla="*/ 0 h 6858000"/>
              <a:gd name="connsiteX1" fmla="*/ 6896436 w 6896436"/>
              <a:gd name="connsiteY1" fmla="*/ 14288 h 6858000"/>
              <a:gd name="connsiteX2" fmla="*/ 4481849 w 6896436"/>
              <a:gd name="connsiteY2" fmla="*/ 6858000 h 6858000"/>
              <a:gd name="connsiteX3" fmla="*/ 0 w 6896436"/>
              <a:gd name="connsiteY3" fmla="*/ 6858000 h 6858000"/>
              <a:gd name="connsiteX4" fmla="*/ 1844710 w 6896436"/>
              <a:gd name="connsiteY4" fmla="*/ 5011547 h 6858000"/>
              <a:gd name="connsiteX5" fmla="*/ 1951289 w 6896436"/>
              <a:gd name="connsiteY5" fmla="*/ 4753928 h 6858000"/>
              <a:gd name="connsiteX6" fmla="*/ 1951289 w 6896436"/>
              <a:gd name="connsiteY6" fmla="*/ 2104073 h 6858000"/>
              <a:gd name="connsiteX7" fmla="*/ 1844710 w 6896436"/>
              <a:gd name="connsiteY7" fmla="*/ 1846453 h 6858000"/>
              <a:gd name="connsiteX8" fmla="*/ 0 w 6896436"/>
              <a:gd name="connsiteY8" fmla="*/ 0 h 6858000"/>
              <a:gd name="connsiteX0" fmla="*/ 0 w 6896437"/>
              <a:gd name="connsiteY0" fmla="*/ 0 h 6858000"/>
              <a:gd name="connsiteX1" fmla="*/ 6896436 w 6896437"/>
              <a:gd name="connsiteY1" fmla="*/ 14288 h 6858000"/>
              <a:gd name="connsiteX2" fmla="*/ 6896437 w 6896437"/>
              <a:gd name="connsiteY2" fmla="*/ 6843713 h 6858000"/>
              <a:gd name="connsiteX3" fmla="*/ 0 w 6896437"/>
              <a:gd name="connsiteY3" fmla="*/ 6858000 h 6858000"/>
              <a:gd name="connsiteX4" fmla="*/ 1844710 w 6896437"/>
              <a:gd name="connsiteY4" fmla="*/ 5011547 h 6858000"/>
              <a:gd name="connsiteX5" fmla="*/ 1951289 w 6896437"/>
              <a:gd name="connsiteY5" fmla="*/ 4753928 h 6858000"/>
              <a:gd name="connsiteX6" fmla="*/ 1951289 w 6896437"/>
              <a:gd name="connsiteY6" fmla="*/ 2104073 h 6858000"/>
              <a:gd name="connsiteX7" fmla="*/ 1844710 w 6896437"/>
              <a:gd name="connsiteY7" fmla="*/ 1846453 h 6858000"/>
              <a:gd name="connsiteX8" fmla="*/ 0 w 6896437"/>
              <a:gd name="connsiteY8" fmla="*/ 0 h 6858000"/>
              <a:gd name="connsiteX0" fmla="*/ 0 w 6896437"/>
              <a:gd name="connsiteY0" fmla="*/ 150 h 6858150"/>
              <a:gd name="connsiteX1" fmla="*/ 6891623 w 6896437"/>
              <a:gd name="connsiteY1" fmla="*/ 0 h 6858150"/>
              <a:gd name="connsiteX2" fmla="*/ 6896437 w 6896437"/>
              <a:gd name="connsiteY2" fmla="*/ 6843863 h 6858150"/>
              <a:gd name="connsiteX3" fmla="*/ 0 w 6896437"/>
              <a:gd name="connsiteY3" fmla="*/ 6858150 h 6858150"/>
              <a:gd name="connsiteX4" fmla="*/ 1844710 w 6896437"/>
              <a:gd name="connsiteY4" fmla="*/ 5011697 h 6858150"/>
              <a:gd name="connsiteX5" fmla="*/ 1951289 w 6896437"/>
              <a:gd name="connsiteY5" fmla="*/ 4754078 h 6858150"/>
              <a:gd name="connsiteX6" fmla="*/ 1951289 w 6896437"/>
              <a:gd name="connsiteY6" fmla="*/ 2104223 h 6858150"/>
              <a:gd name="connsiteX7" fmla="*/ 1844710 w 6896437"/>
              <a:gd name="connsiteY7" fmla="*/ 1846603 h 6858150"/>
              <a:gd name="connsiteX8" fmla="*/ 0 w 6896437"/>
              <a:gd name="connsiteY8" fmla="*/ 150 h 6858150"/>
              <a:gd name="connsiteX0" fmla="*/ 0 w 6902968"/>
              <a:gd name="connsiteY0" fmla="*/ 0 h 6864531"/>
              <a:gd name="connsiteX1" fmla="*/ 6898154 w 6902968"/>
              <a:gd name="connsiteY1" fmla="*/ 6381 h 6864531"/>
              <a:gd name="connsiteX2" fmla="*/ 6902968 w 6902968"/>
              <a:gd name="connsiteY2" fmla="*/ 6850244 h 6864531"/>
              <a:gd name="connsiteX3" fmla="*/ 6531 w 6902968"/>
              <a:gd name="connsiteY3" fmla="*/ 6864531 h 6864531"/>
              <a:gd name="connsiteX4" fmla="*/ 1851241 w 6902968"/>
              <a:gd name="connsiteY4" fmla="*/ 5018078 h 6864531"/>
              <a:gd name="connsiteX5" fmla="*/ 1957820 w 6902968"/>
              <a:gd name="connsiteY5" fmla="*/ 4760459 h 6864531"/>
              <a:gd name="connsiteX6" fmla="*/ 1957820 w 6902968"/>
              <a:gd name="connsiteY6" fmla="*/ 2110604 h 6864531"/>
              <a:gd name="connsiteX7" fmla="*/ 1851241 w 6902968"/>
              <a:gd name="connsiteY7" fmla="*/ 1852984 h 6864531"/>
              <a:gd name="connsiteX8" fmla="*/ 0 w 6902968"/>
              <a:gd name="connsiteY8" fmla="*/ 0 h 686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2968" h="6864531">
                <a:moveTo>
                  <a:pt x="0" y="0"/>
                </a:moveTo>
                <a:lnTo>
                  <a:pt x="6898154" y="6381"/>
                </a:lnTo>
                <a:cubicBezTo>
                  <a:pt x="6898154" y="2282856"/>
                  <a:pt x="6902968" y="4573769"/>
                  <a:pt x="6902968" y="6850244"/>
                </a:cubicBezTo>
                <a:lnTo>
                  <a:pt x="6531" y="6864531"/>
                </a:lnTo>
                <a:lnTo>
                  <a:pt x="1851241" y="5018078"/>
                </a:lnTo>
                <a:cubicBezTo>
                  <a:pt x="1919496" y="4949752"/>
                  <a:pt x="1957839" y="4857081"/>
                  <a:pt x="1957820" y="4760459"/>
                </a:cubicBezTo>
                <a:lnTo>
                  <a:pt x="1957820" y="2110604"/>
                </a:lnTo>
                <a:cubicBezTo>
                  <a:pt x="1957839" y="2013982"/>
                  <a:pt x="1919496" y="1921310"/>
                  <a:pt x="1851241" y="1852984"/>
                </a:cubicBezTo>
                <a:lnTo>
                  <a:pt x="0" y="0"/>
                </a:lnTo>
                <a:close/>
              </a:path>
            </a:pathLst>
          </a:custGeom>
          <a:solidFill>
            <a:schemeClr val="tx2"/>
          </a:solidFill>
          <a:effectLst>
            <a:innerShdw blurRad="190500" dist="50800" dir="10800000">
              <a:prstClr val="black">
                <a:alpha val="20000"/>
              </a:prstClr>
            </a:innerShdw>
          </a:effectLst>
        </p:spPr>
        <p:txBody>
          <a:bodyPr wrap="square" anchor="ctr">
            <a:noAutofit/>
          </a:bodyPr>
          <a:lstStyle>
            <a:lvl1pPr algn="ctr">
              <a:buNone/>
              <a:defRPr>
                <a:latin typeface="+mj-lt"/>
              </a:defRPr>
            </a:lvl1pPr>
          </a:lstStyle>
          <a:p>
            <a:r>
              <a:rPr lang="en-US"/>
              <a:t>Click icon to add picture</a:t>
            </a:r>
          </a:p>
        </p:txBody>
      </p:sp>
      <p:sp>
        <p:nvSpPr>
          <p:cNvPr id="8" name="Text Box 16">
            <a:extLst>
              <a:ext uri="{FF2B5EF4-FFF2-40B4-BE49-F238E27FC236}">
                <a16:creationId xmlns:a16="http://schemas.microsoft.com/office/drawing/2014/main" id="{13A5BF5D-9AA9-FE52-D745-75DFC2283E40}"/>
              </a:ext>
            </a:extLst>
          </p:cNvPr>
          <p:cNvSpPr txBox="1">
            <a:spLocks noChangeArrowheads="1"/>
          </p:cNvSpPr>
          <p:nvPr userDrawn="1"/>
        </p:nvSpPr>
        <p:spPr bwMode="auto">
          <a:xfrm>
            <a:off x="762927" y="4493033"/>
            <a:ext cx="2262671" cy="276999"/>
          </a:xfrm>
          <a:prstGeom prst="rect">
            <a:avLst/>
          </a:prstGeom>
          <a:noFill/>
          <a:ln w="9525">
            <a:noFill/>
            <a:miter lim="800000"/>
            <a:headEnd/>
            <a:tailEnd/>
          </a:ln>
        </p:spPr>
        <p:txBody>
          <a:bodyPr wrap="none" anchor="b">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b="0" i="0" u="none" spc="20" baseline="0" err="1">
                <a:solidFill>
                  <a:schemeClr val="tx1"/>
                </a:solidFill>
                <a:latin typeface="+mj-lt"/>
                <a:cs typeface="Arial"/>
                <a:hlinkClick r:id="rId3">
                  <a:extLst>
                    <a:ext uri="{A12FA001-AC4F-418D-AE19-62706E023703}">
                      <ahyp:hlinkClr xmlns:ahyp="http://schemas.microsoft.com/office/drawing/2018/hyperlinkcolor" val="tx"/>
                    </a:ext>
                  </a:extLst>
                </a:hlinkClick>
              </a:rPr>
              <a:t>www.rockwellautomation.com</a:t>
            </a:r>
            <a:endParaRPr lang="en-US" sz="1333" b="0" i="0" u="none" spc="20" baseline="0">
              <a:solidFill>
                <a:schemeClr val="tx1"/>
              </a:solidFill>
              <a:latin typeface="+mj-lt"/>
              <a:cs typeface="Arial"/>
            </a:endParaRPr>
          </a:p>
        </p:txBody>
      </p:sp>
      <p:grpSp>
        <p:nvGrpSpPr>
          <p:cNvPr id="3" name="Group 2">
            <a:extLst>
              <a:ext uri="{FF2B5EF4-FFF2-40B4-BE49-F238E27FC236}">
                <a16:creationId xmlns:a16="http://schemas.microsoft.com/office/drawing/2014/main" id="{280CD64A-A731-A25D-1314-32D640DE4402}"/>
              </a:ext>
            </a:extLst>
          </p:cNvPr>
          <p:cNvGrpSpPr/>
          <p:nvPr userDrawn="1"/>
        </p:nvGrpSpPr>
        <p:grpSpPr>
          <a:xfrm>
            <a:off x="533722" y="1297762"/>
            <a:ext cx="2940107" cy="1142130"/>
            <a:chOff x="597916" y="507948"/>
            <a:chExt cx="2940107" cy="1142130"/>
          </a:xfrm>
        </p:grpSpPr>
        <p:pic>
          <p:nvPicPr>
            <p:cNvPr id="2" name="Picture 1">
              <a:extLst>
                <a:ext uri="{FF2B5EF4-FFF2-40B4-BE49-F238E27FC236}">
                  <a16:creationId xmlns:a16="http://schemas.microsoft.com/office/drawing/2014/main" id="{3855FB2D-6E01-AC48-4F94-6F1186F57714}"/>
                </a:ext>
              </a:extLst>
            </p:cNvPr>
            <p:cNvPicPr>
              <a:picLocks noChangeAspect="1"/>
            </p:cNvPicPr>
            <p:nvPr userDrawn="1"/>
          </p:nvPicPr>
          <p:blipFill>
            <a:blip r:embed="rId4"/>
            <a:srcRect/>
            <a:stretch/>
          </p:blipFill>
          <p:spPr>
            <a:xfrm>
              <a:off x="597916" y="507948"/>
              <a:ext cx="2940107" cy="999635"/>
            </a:xfrm>
            <a:prstGeom prst="rect">
              <a:avLst/>
            </a:prstGeom>
            <a:effectLst/>
          </p:spPr>
        </p:pic>
        <p:pic>
          <p:nvPicPr>
            <p:cNvPr id="15" name="Picture 14">
              <a:extLst>
                <a:ext uri="{FF2B5EF4-FFF2-40B4-BE49-F238E27FC236}">
                  <a16:creationId xmlns:a16="http://schemas.microsoft.com/office/drawing/2014/main" id="{9026C555-8208-B836-4413-079B1062658E}"/>
                </a:ext>
              </a:extLst>
            </p:cNvPr>
            <p:cNvPicPr>
              <a:picLocks noChangeAspect="1"/>
            </p:cNvPicPr>
            <p:nvPr userDrawn="1"/>
          </p:nvPicPr>
          <p:blipFill>
            <a:blip r:embed="rId5"/>
            <a:stretch>
              <a:fillRect/>
            </a:stretch>
          </p:blipFill>
          <p:spPr>
            <a:xfrm>
              <a:off x="827121" y="1448428"/>
              <a:ext cx="2530228" cy="201650"/>
            </a:xfrm>
            <a:prstGeom prst="rect">
              <a:avLst/>
            </a:prstGeom>
          </p:spPr>
        </p:pic>
      </p:grpSp>
      <p:sp>
        <p:nvSpPr>
          <p:cNvPr id="10" name="Title 17">
            <a:extLst>
              <a:ext uri="{FF2B5EF4-FFF2-40B4-BE49-F238E27FC236}">
                <a16:creationId xmlns:a16="http://schemas.microsoft.com/office/drawing/2014/main" id="{BDD6E9DF-61C1-02F7-5DFC-5DCE5F1FE18B}"/>
              </a:ext>
            </a:extLst>
          </p:cNvPr>
          <p:cNvSpPr>
            <a:spLocks noGrp="1"/>
          </p:cNvSpPr>
          <p:nvPr>
            <p:ph type="title" hasCustomPrompt="1"/>
          </p:nvPr>
        </p:nvSpPr>
        <p:spPr>
          <a:xfrm>
            <a:off x="627896" y="3406554"/>
            <a:ext cx="6539188" cy="819455"/>
          </a:xfrm>
          <a:prstGeom prst="rect">
            <a:avLst/>
          </a:prstGeom>
        </p:spPr>
        <p:txBody>
          <a:bodyPr wrap="square" anchor="ctr">
            <a:spAutoFit/>
          </a:bodyPr>
          <a:lstStyle>
            <a:lvl1pPr algn="l">
              <a:lnSpc>
                <a:spcPts val="4999"/>
              </a:lnSpc>
              <a:defRPr sz="9600" b="1">
                <a:solidFill>
                  <a:schemeClr val="tx1"/>
                </a:solidFill>
                <a:latin typeface="+mj-lt"/>
              </a:defRPr>
            </a:lvl1pPr>
          </a:lstStyle>
          <a:p>
            <a:r>
              <a:rPr lang="en-US"/>
              <a:t>Thank you</a:t>
            </a:r>
          </a:p>
        </p:txBody>
      </p:sp>
      <p:pic>
        <p:nvPicPr>
          <p:cNvPr id="9" name="Graphic 8">
            <a:hlinkClick r:id="rId6"/>
            <a:extLst>
              <a:ext uri="{FF2B5EF4-FFF2-40B4-BE49-F238E27FC236}">
                <a16:creationId xmlns:a16="http://schemas.microsoft.com/office/drawing/2014/main" id="{EB4B672C-9A21-99A3-BA8C-7F26882DBBC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39079" y="4920767"/>
            <a:ext cx="234794" cy="232578"/>
          </a:xfrm>
          <a:prstGeom prst="rect">
            <a:avLst/>
          </a:prstGeom>
        </p:spPr>
      </p:pic>
      <p:pic>
        <p:nvPicPr>
          <p:cNvPr id="11" name="Graphic 10">
            <a:hlinkClick r:id="rId9"/>
            <a:extLst>
              <a:ext uri="{FF2B5EF4-FFF2-40B4-BE49-F238E27FC236}">
                <a16:creationId xmlns:a16="http://schemas.microsoft.com/office/drawing/2014/main" id="{56A3418B-ECE0-695A-62F7-E1A2DE515AF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31624" y="4920767"/>
            <a:ext cx="234794" cy="234793"/>
          </a:xfrm>
          <a:prstGeom prst="rect">
            <a:avLst/>
          </a:prstGeom>
        </p:spPr>
      </p:pic>
      <p:pic>
        <p:nvPicPr>
          <p:cNvPr id="12" name="Graphic 11">
            <a:hlinkClick r:id="rId9"/>
            <a:extLst>
              <a:ext uri="{FF2B5EF4-FFF2-40B4-BE49-F238E27FC236}">
                <a16:creationId xmlns:a16="http://schemas.microsoft.com/office/drawing/2014/main" id="{998CC89E-C0E3-DB4A-41FF-971955C435F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424168" y="4919659"/>
            <a:ext cx="234794" cy="234793"/>
          </a:xfrm>
          <a:prstGeom prst="rect">
            <a:avLst/>
          </a:prstGeom>
        </p:spPr>
      </p:pic>
      <p:pic>
        <p:nvPicPr>
          <p:cNvPr id="14" name="Graphic 13">
            <a:hlinkClick r:id="rId14"/>
            <a:extLst>
              <a:ext uri="{FF2B5EF4-FFF2-40B4-BE49-F238E27FC236}">
                <a16:creationId xmlns:a16="http://schemas.microsoft.com/office/drawing/2014/main" id="{A7D69745-365A-86F7-F155-C9D8ABBF9E4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716713" y="4919659"/>
            <a:ext cx="234794" cy="234793"/>
          </a:xfrm>
          <a:prstGeom prst="rect">
            <a:avLst/>
          </a:prstGeom>
        </p:spPr>
      </p:pic>
    </p:spTree>
    <p:extLst>
      <p:ext uri="{BB962C8B-B14F-4D97-AF65-F5344CB8AC3E}">
        <p14:creationId xmlns:p14="http://schemas.microsoft.com/office/powerpoint/2010/main" val="65815250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Column 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E95ADD2-9531-5747-9B12-B12FE72C191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25804"/>
          <a:stretch/>
        </p:blipFill>
        <p:spPr>
          <a:xfrm>
            <a:off x="6050441" y="1648237"/>
            <a:ext cx="6141559" cy="4358261"/>
          </a:xfrm>
          <a:prstGeom prst="rect">
            <a:avLst/>
          </a:prstGeom>
          <a:effectLst>
            <a:reflection blurRad="6350" stA="30000" endPos="7000" dir="5400000" sy="-100000" algn="bl" rotWithShape="0"/>
          </a:effectLst>
        </p:spPr>
      </p:pic>
      <p:sp>
        <p:nvSpPr>
          <p:cNvPr id="28" name="Picture Placeholder 7">
            <a:extLst>
              <a:ext uri="{FF2B5EF4-FFF2-40B4-BE49-F238E27FC236}">
                <a16:creationId xmlns:a16="http://schemas.microsoft.com/office/drawing/2014/main" id="{E0C8F099-B6B3-5D45-8DE4-4B25DE2B81D9}"/>
              </a:ext>
            </a:extLst>
          </p:cNvPr>
          <p:cNvSpPr>
            <a:spLocks noGrp="1"/>
          </p:cNvSpPr>
          <p:nvPr>
            <p:ph type="pic" sz="quarter" idx="10" hasCustomPrompt="1"/>
          </p:nvPr>
        </p:nvSpPr>
        <p:spPr>
          <a:xfrm>
            <a:off x="7212169" y="1936821"/>
            <a:ext cx="4979831" cy="3533106"/>
          </a:xfrm>
          <a:prstGeom prst="rect">
            <a:avLst/>
          </a:prstGeom>
        </p:spPr>
        <p:txBody>
          <a:bodyPr anchor="ctr"/>
          <a:lstStyle>
            <a:lvl1pPr marL="0" indent="0" algn="ctr">
              <a:buNone/>
              <a:defRPr sz="1500">
                <a:latin typeface="+mn-lt"/>
              </a:defRPr>
            </a:lvl1pPr>
          </a:lstStyle>
          <a:p>
            <a:r>
              <a:rPr lang="en-US"/>
              <a:t>Click to add screenshot</a:t>
            </a:r>
          </a:p>
        </p:txBody>
      </p:sp>
      <p:sp>
        <p:nvSpPr>
          <p:cNvPr id="14" name="Picture Placeholder 7">
            <a:extLst>
              <a:ext uri="{FF2B5EF4-FFF2-40B4-BE49-F238E27FC236}">
                <a16:creationId xmlns:a16="http://schemas.microsoft.com/office/drawing/2014/main" id="{F48FB4FD-D0AE-D646-BCF4-D30330B35EDE}"/>
              </a:ext>
            </a:extLst>
          </p:cNvPr>
          <p:cNvSpPr>
            <a:spLocks noGrp="1"/>
          </p:cNvSpPr>
          <p:nvPr>
            <p:ph type="pic" sz="quarter" idx="11" hasCustomPrompt="1"/>
          </p:nvPr>
        </p:nvSpPr>
        <p:spPr>
          <a:xfrm>
            <a:off x="7736259" y="402297"/>
            <a:ext cx="4073997" cy="1064553"/>
          </a:xfrm>
          <a:prstGeom prst="rect">
            <a:avLst/>
          </a:prstGeom>
        </p:spPr>
        <p:txBody>
          <a:bodyPr anchor="ctr"/>
          <a:lstStyle>
            <a:lvl1pPr marL="0" indent="0" algn="ctr">
              <a:buNone/>
              <a:defRPr sz="1500">
                <a:solidFill>
                  <a:schemeClr val="bg2"/>
                </a:solidFill>
                <a:latin typeface="+mn-lt"/>
              </a:defRPr>
            </a:lvl1pPr>
          </a:lstStyle>
          <a:p>
            <a:r>
              <a:rPr lang="en-US"/>
              <a:t>Click to add software logo </a:t>
            </a:r>
            <a:br>
              <a:rPr lang="en-US"/>
            </a:br>
            <a:r>
              <a:rPr lang="en-US"/>
              <a:t>(resize accordingly)</a:t>
            </a:r>
          </a:p>
        </p:txBody>
      </p:sp>
      <p:sp>
        <p:nvSpPr>
          <p:cNvPr id="18" name="Title 1">
            <a:extLst>
              <a:ext uri="{FF2B5EF4-FFF2-40B4-BE49-F238E27FC236}">
                <a16:creationId xmlns:a16="http://schemas.microsoft.com/office/drawing/2014/main" id="{F1311485-E971-8B46-99AB-01DBB0269FFD}"/>
              </a:ext>
            </a:extLst>
          </p:cNvPr>
          <p:cNvSpPr>
            <a:spLocks noGrp="1"/>
          </p:cNvSpPr>
          <p:nvPr>
            <p:ph type="title" hasCustomPrompt="1"/>
          </p:nvPr>
        </p:nvSpPr>
        <p:spPr>
          <a:xfrm>
            <a:off x="381744" y="329761"/>
            <a:ext cx="6450856" cy="515526"/>
          </a:xfrm>
          <a:prstGeom prst="rect">
            <a:avLst/>
          </a:prstGeom>
        </p:spPr>
        <p:txBody>
          <a:bodyPr wrap="square" anchor="t">
            <a:spAutoFit/>
          </a:bodyPr>
          <a:lstStyle>
            <a:lvl1pPr>
              <a:lnSpc>
                <a:spcPts val="3300"/>
              </a:lnSpc>
              <a:defRPr>
                <a:latin typeface="+mn-lt"/>
              </a:defRPr>
            </a:lvl1pPr>
          </a:lstStyle>
          <a:p>
            <a:r>
              <a:rPr lang="en-US"/>
              <a:t>Click to edit title</a:t>
            </a:r>
          </a:p>
        </p:txBody>
      </p:sp>
      <p:sp>
        <p:nvSpPr>
          <p:cNvPr id="20" name="Text Placeholder 6">
            <a:extLst>
              <a:ext uri="{FF2B5EF4-FFF2-40B4-BE49-F238E27FC236}">
                <a16:creationId xmlns:a16="http://schemas.microsoft.com/office/drawing/2014/main" id="{0A7CD027-56DB-BB4D-B59B-CA8F22F8796F}"/>
              </a:ext>
            </a:extLst>
          </p:cNvPr>
          <p:cNvSpPr>
            <a:spLocks noGrp="1"/>
          </p:cNvSpPr>
          <p:nvPr>
            <p:ph type="body" sz="quarter" idx="16" hasCustomPrompt="1"/>
          </p:nvPr>
        </p:nvSpPr>
        <p:spPr>
          <a:xfrm>
            <a:off x="381744" y="904554"/>
            <a:ext cx="6450856" cy="605294"/>
          </a:xfrm>
          <a:prstGeom prst="rect">
            <a:avLst/>
          </a:prstGeom>
        </p:spPr>
        <p:txBody>
          <a:bodyPr wrap="square" anchor="t">
            <a:spAutoFit/>
          </a:bodyPr>
          <a:lstStyle>
            <a:lvl1pPr marL="0" indent="0">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
        <p:nvSpPr>
          <p:cNvPr id="8" name="Text Placeholder 2">
            <a:extLst>
              <a:ext uri="{FF2B5EF4-FFF2-40B4-BE49-F238E27FC236}">
                <a16:creationId xmlns:a16="http://schemas.microsoft.com/office/drawing/2014/main" id="{708FE048-CFD3-E741-8350-02DD2F99F4C3}"/>
              </a:ext>
            </a:extLst>
          </p:cNvPr>
          <p:cNvSpPr>
            <a:spLocks noGrp="1"/>
          </p:cNvSpPr>
          <p:nvPr>
            <p:ph type="body" sz="quarter" idx="17"/>
          </p:nvPr>
        </p:nvSpPr>
        <p:spPr>
          <a:xfrm>
            <a:off x="381000" y="1787525"/>
            <a:ext cx="6450857" cy="1641475"/>
          </a:xfrm>
          <a:prstGeom prst="rect">
            <a:avLst/>
          </a:prstGeom>
        </p:spPr>
        <p:txBody>
          <a:bodyPr wrap="square">
            <a:spAutoFit/>
          </a:bodyPr>
          <a:lstStyle>
            <a:lvl1pPr marL="174625" indent="-174625">
              <a:buClr>
                <a:schemeClr val="bg2"/>
              </a:buClr>
              <a:buFont typeface="Arial" panose="020B0604020202020204" pitchFamily="34" charset="0"/>
              <a:buChar char="•"/>
              <a:tabLst/>
              <a:defRPr>
                <a:solidFill>
                  <a:schemeClr val="bg2"/>
                </a:solidFill>
                <a:latin typeface="+mn-lt"/>
              </a:defRPr>
            </a:lvl1pPr>
            <a:lvl2pPr marL="342900" indent="-168275">
              <a:buClr>
                <a:schemeClr val="bg2"/>
              </a:buClr>
              <a:buSzPct val="100000"/>
              <a:buFont typeface="Arial" panose="020B0604020202020204" pitchFamily="34" charset="0"/>
              <a:buChar char="•"/>
              <a:tabLst/>
              <a:defRPr>
                <a:solidFill>
                  <a:schemeClr val="bg2"/>
                </a:solidFill>
                <a:latin typeface="+mn-lt"/>
              </a:defRPr>
            </a:lvl2pPr>
            <a:lvl3pPr marL="460375" indent="-117475">
              <a:buClr>
                <a:schemeClr val="bg2"/>
              </a:buClr>
              <a:buSzPct val="100000"/>
              <a:buFont typeface="Arial" panose="020B0604020202020204" pitchFamily="34" charset="0"/>
              <a:buChar char="•"/>
              <a:tabLst/>
              <a:defRPr>
                <a:solidFill>
                  <a:schemeClr val="bg2"/>
                </a:solidFill>
                <a:latin typeface="+mn-lt"/>
              </a:defRPr>
            </a:lvl3pPr>
            <a:lvl4pPr marL="576263" indent="-115888">
              <a:buClr>
                <a:schemeClr val="bg2"/>
              </a:buClr>
              <a:buFont typeface="Arial" panose="020B0604020202020204" pitchFamily="34" charset="0"/>
              <a:buChar char="•"/>
              <a:tabLst/>
              <a:defRPr>
                <a:solidFill>
                  <a:schemeClr val="bg2"/>
                </a:solidFill>
                <a:latin typeface="+mn-lt"/>
              </a:defRPr>
            </a:lvl4pPr>
            <a:lvl5pPr marL="687388" indent="-111125">
              <a:buClr>
                <a:schemeClr val="bg2"/>
              </a:buClr>
              <a:buFont typeface="Arial" panose="020B0604020202020204" pitchFamily="34" charset="0"/>
              <a:buChar char="•"/>
              <a:tabLst/>
              <a:defRPr>
                <a:solidFill>
                  <a:schemeClr val="bg2"/>
                </a:solidFill>
                <a:latin typeface="+mn-lt"/>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765608"/>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93DD163F-E260-3847-9FCB-0E5DFE1992CA}"/>
              </a:ext>
            </a:extLst>
          </p:cNvPr>
          <p:cNvSpPr>
            <a:spLocks noGrp="1" noChangeAspect="1"/>
          </p:cNvSpPr>
          <p:nvPr>
            <p:ph type="pic" sz="quarter" idx="14"/>
          </p:nvPr>
        </p:nvSpPr>
        <p:spPr>
          <a:xfrm flipH="1">
            <a:off x="-8135" y="-6532"/>
            <a:ext cx="6902968" cy="6864531"/>
          </a:xfrm>
          <a:custGeom>
            <a:avLst/>
            <a:gdLst>
              <a:gd name="connsiteX0" fmla="*/ 0 w 4481849"/>
              <a:gd name="connsiteY0" fmla="*/ 0 h 6858000"/>
              <a:gd name="connsiteX1" fmla="*/ 4481849 w 4481849"/>
              <a:gd name="connsiteY1" fmla="*/ 0 h 6858000"/>
              <a:gd name="connsiteX2" fmla="*/ 4481849 w 4481849"/>
              <a:gd name="connsiteY2" fmla="*/ 6858000 h 6858000"/>
              <a:gd name="connsiteX3" fmla="*/ 0 w 4481849"/>
              <a:gd name="connsiteY3" fmla="*/ 6858000 h 6858000"/>
              <a:gd name="connsiteX4" fmla="*/ 1844710 w 4481849"/>
              <a:gd name="connsiteY4" fmla="*/ 5011547 h 6858000"/>
              <a:gd name="connsiteX5" fmla="*/ 1951289 w 4481849"/>
              <a:gd name="connsiteY5" fmla="*/ 4753928 h 6858000"/>
              <a:gd name="connsiteX6" fmla="*/ 1951289 w 4481849"/>
              <a:gd name="connsiteY6" fmla="*/ 2104073 h 6858000"/>
              <a:gd name="connsiteX7" fmla="*/ 1844710 w 4481849"/>
              <a:gd name="connsiteY7" fmla="*/ 1846453 h 6858000"/>
              <a:gd name="connsiteX0" fmla="*/ 0 w 6896436"/>
              <a:gd name="connsiteY0" fmla="*/ 0 h 6858000"/>
              <a:gd name="connsiteX1" fmla="*/ 6896436 w 6896436"/>
              <a:gd name="connsiteY1" fmla="*/ 14288 h 6858000"/>
              <a:gd name="connsiteX2" fmla="*/ 4481849 w 6896436"/>
              <a:gd name="connsiteY2" fmla="*/ 6858000 h 6858000"/>
              <a:gd name="connsiteX3" fmla="*/ 0 w 6896436"/>
              <a:gd name="connsiteY3" fmla="*/ 6858000 h 6858000"/>
              <a:gd name="connsiteX4" fmla="*/ 1844710 w 6896436"/>
              <a:gd name="connsiteY4" fmla="*/ 5011547 h 6858000"/>
              <a:gd name="connsiteX5" fmla="*/ 1951289 w 6896436"/>
              <a:gd name="connsiteY5" fmla="*/ 4753928 h 6858000"/>
              <a:gd name="connsiteX6" fmla="*/ 1951289 w 6896436"/>
              <a:gd name="connsiteY6" fmla="*/ 2104073 h 6858000"/>
              <a:gd name="connsiteX7" fmla="*/ 1844710 w 6896436"/>
              <a:gd name="connsiteY7" fmla="*/ 1846453 h 6858000"/>
              <a:gd name="connsiteX8" fmla="*/ 0 w 6896436"/>
              <a:gd name="connsiteY8" fmla="*/ 0 h 6858000"/>
              <a:gd name="connsiteX0" fmla="*/ 0 w 6896437"/>
              <a:gd name="connsiteY0" fmla="*/ 0 h 6858000"/>
              <a:gd name="connsiteX1" fmla="*/ 6896436 w 6896437"/>
              <a:gd name="connsiteY1" fmla="*/ 14288 h 6858000"/>
              <a:gd name="connsiteX2" fmla="*/ 6896437 w 6896437"/>
              <a:gd name="connsiteY2" fmla="*/ 6843713 h 6858000"/>
              <a:gd name="connsiteX3" fmla="*/ 0 w 6896437"/>
              <a:gd name="connsiteY3" fmla="*/ 6858000 h 6858000"/>
              <a:gd name="connsiteX4" fmla="*/ 1844710 w 6896437"/>
              <a:gd name="connsiteY4" fmla="*/ 5011547 h 6858000"/>
              <a:gd name="connsiteX5" fmla="*/ 1951289 w 6896437"/>
              <a:gd name="connsiteY5" fmla="*/ 4753928 h 6858000"/>
              <a:gd name="connsiteX6" fmla="*/ 1951289 w 6896437"/>
              <a:gd name="connsiteY6" fmla="*/ 2104073 h 6858000"/>
              <a:gd name="connsiteX7" fmla="*/ 1844710 w 6896437"/>
              <a:gd name="connsiteY7" fmla="*/ 1846453 h 6858000"/>
              <a:gd name="connsiteX8" fmla="*/ 0 w 6896437"/>
              <a:gd name="connsiteY8" fmla="*/ 0 h 6858000"/>
              <a:gd name="connsiteX0" fmla="*/ 0 w 6896437"/>
              <a:gd name="connsiteY0" fmla="*/ 150 h 6858150"/>
              <a:gd name="connsiteX1" fmla="*/ 6891623 w 6896437"/>
              <a:gd name="connsiteY1" fmla="*/ 0 h 6858150"/>
              <a:gd name="connsiteX2" fmla="*/ 6896437 w 6896437"/>
              <a:gd name="connsiteY2" fmla="*/ 6843863 h 6858150"/>
              <a:gd name="connsiteX3" fmla="*/ 0 w 6896437"/>
              <a:gd name="connsiteY3" fmla="*/ 6858150 h 6858150"/>
              <a:gd name="connsiteX4" fmla="*/ 1844710 w 6896437"/>
              <a:gd name="connsiteY4" fmla="*/ 5011697 h 6858150"/>
              <a:gd name="connsiteX5" fmla="*/ 1951289 w 6896437"/>
              <a:gd name="connsiteY5" fmla="*/ 4754078 h 6858150"/>
              <a:gd name="connsiteX6" fmla="*/ 1951289 w 6896437"/>
              <a:gd name="connsiteY6" fmla="*/ 2104223 h 6858150"/>
              <a:gd name="connsiteX7" fmla="*/ 1844710 w 6896437"/>
              <a:gd name="connsiteY7" fmla="*/ 1846603 h 6858150"/>
              <a:gd name="connsiteX8" fmla="*/ 0 w 6896437"/>
              <a:gd name="connsiteY8" fmla="*/ 150 h 6858150"/>
              <a:gd name="connsiteX0" fmla="*/ 0 w 6902968"/>
              <a:gd name="connsiteY0" fmla="*/ 0 h 6864531"/>
              <a:gd name="connsiteX1" fmla="*/ 6898154 w 6902968"/>
              <a:gd name="connsiteY1" fmla="*/ 6381 h 6864531"/>
              <a:gd name="connsiteX2" fmla="*/ 6902968 w 6902968"/>
              <a:gd name="connsiteY2" fmla="*/ 6850244 h 6864531"/>
              <a:gd name="connsiteX3" fmla="*/ 6531 w 6902968"/>
              <a:gd name="connsiteY3" fmla="*/ 6864531 h 6864531"/>
              <a:gd name="connsiteX4" fmla="*/ 1851241 w 6902968"/>
              <a:gd name="connsiteY4" fmla="*/ 5018078 h 6864531"/>
              <a:gd name="connsiteX5" fmla="*/ 1957820 w 6902968"/>
              <a:gd name="connsiteY5" fmla="*/ 4760459 h 6864531"/>
              <a:gd name="connsiteX6" fmla="*/ 1957820 w 6902968"/>
              <a:gd name="connsiteY6" fmla="*/ 2110604 h 6864531"/>
              <a:gd name="connsiteX7" fmla="*/ 1851241 w 6902968"/>
              <a:gd name="connsiteY7" fmla="*/ 1852984 h 6864531"/>
              <a:gd name="connsiteX8" fmla="*/ 0 w 6902968"/>
              <a:gd name="connsiteY8" fmla="*/ 0 h 686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2968" h="6864531">
                <a:moveTo>
                  <a:pt x="0" y="0"/>
                </a:moveTo>
                <a:lnTo>
                  <a:pt x="6898154" y="6381"/>
                </a:lnTo>
                <a:cubicBezTo>
                  <a:pt x="6898154" y="2282856"/>
                  <a:pt x="6902968" y="4573769"/>
                  <a:pt x="6902968" y="6850244"/>
                </a:cubicBezTo>
                <a:lnTo>
                  <a:pt x="6531" y="6864531"/>
                </a:lnTo>
                <a:lnTo>
                  <a:pt x="1851241" y="5018078"/>
                </a:lnTo>
                <a:cubicBezTo>
                  <a:pt x="1919496" y="4949752"/>
                  <a:pt x="1957839" y="4857081"/>
                  <a:pt x="1957820" y="4760459"/>
                </a:cubicBezTo>
                <a:lnTo>
                  <a:pt x="1957820" y="2110604"/>
                </a:lnTo>
                <a:cubicBezTo>
                  <a:pt x="1957839" y="2013982"/>
                  <a:pt x="1919496" y="1921310"/>
                  <a:pt x="1851241" y="1852984"/>
                </a:cubicBezTo>
                <a:lnTo>
                  <a:pt x="0" y="0"/>
                </a:lnTo>
                <a:close/>
              </a:path>
            </a:pathLst>
          </a:custGeom>
          <a:solidFill>
            <a:schemeClr val="tx2"/>
          </a:solidFill>
          <a:effectLst>
            <a:innerShdw blurRad="190500" dist="50800" dir="10800000">
              <a:prstClr val="black">
                <a:alpha val="20000"/>
              </a:prstClr>
            </a:innerShdw>
          </a:effectLst>
        </p:spPr>
        <p:txBody>
          <a:bodyPr wrap="square" anchor="ctr">
            <a:noAutofit/>
          </a:bodyPr>
          <a:lstStyle>
            <a:lvl1pPr algn="ctr">
              <a:buNone/>
              <a:defRPr>
                <a:latin typeface="+mj-lt"/>
              </a:defRPr>
            </a:lvl1pPr>
          </a:lstStyle>
          <a:p>
            <a:r>
              <a:rPr lang="en-US"/>
              <a:t>Click icon to add picture</a:t>
            </a:r>
          </a:p>
        </p:txBody>
      </p:sp>
      <p:grpSp>
        <p:nvGrpSpPr>
          <p:cNvPr id="3" name="Group 2">
            <a:extLst>
              <a:ext uri="{FF2B5EF4-FFF2-40B4-BE49-F238E27FC236}">
                <a16:creationId xmlns:a16="http://schemas.microsoft.com/office/drawing/2014/main" id="{280CD64A-A731-A25D-1314-32D640DE4402}"/>
              </a:ext>
            </a:extLst>
          </p:cNvPr>
          <p:cNvGrpSpPr/>
          <p:nvPr userDrawn="1"/>
        </p:nvGrpSpPr>
        <p:grpSpPr>
          <a:xfrm>
            <a:off x="8773340" y="1888759"/>
            <a:ext cx="2802393" cy="1088633"/>
            <a:chOff x="597916" y="507948"/>
            <a:chExt cx="2940107" cy="1142130"/>
          </a:xfrm>
        </p:grpSpPr>
        <p:pic>
          <p:nvPicPr>
            <p:cNvPr id="2" name="Picture 1">
              <a:extLst>
                <a:ext uri="{FF2B5EF4-FFF2-40B4-BE49-F238E27FC236}">
                  <a16:creationId xmlns:a16="http://schemas.microsoft.com/office/drawing/2014/main" id="{3855FB2D-6E01-AC48-4F94-6F1186F57714}"/>
                </a:ext>
              </a:extLst>
            </p:cNvPr>
            <p:cNvPicPr>
              <a:picLocks noChangeAspect="1"/>
            </p:cNvPicPr>
            <p:nvPr userDrawn="1"/>
          </p:nvPicPr>
          <p:blipFill>
            <a:blip r:embed="rId3"/>
            <a:srcRect/>
            <a:stretch/>
          </p:blipFill>
          <p:spPr>
            <a:xfrm>
              <a:off x="597916" y="507948"/>
              <a:ext cx="2940107" cy="999635"/>
            </a:xfrm>
            <a:prstGeom prst="rect">
              <a:avLst/>
            </a:prstGeom>
            <a:effectLst/>
          </p:spPr>
        </p:pic>
        <p:pic>
          <p:nvPicPr>
            <p:cNvPr id="15" name="Picture 14">
              <a:extLst>
                <a:ext uri="{FF2B5EF4-FFF2-40B4-BE49-F238E27FC236}">
                  <a16:creationId xmlns:a16="http://schemas.microsoft.com/office/drawing/2014/main" id="{9026C555-8208-B836-4413-079B1062658E}"/>
                </a:ext>
              </a:extLst>
            </p:cNvPr>
            <p:cNvPicPr>
              <a:picLocks noChangeAspect="1"/>
            </p:cNvPicPr>
            <p:nvPr userDrawn="1"/>
          </p:nvPicPr>
          <p:blipFill>
            <a:blip r:embed="rId4"/>
            <a:stretch>
              <a:fillRect/>
            </a:stretch>
          </p:blipFill>
          <p:spPr>
            <a:xfrm>
              <a:off x="827121" y="1448428"/>
              <a:ext cx="2530228" cy="201650"/>
            </a:xfrm>
            <a:prstGeom prst="rect">
              <a:avLst/>
            </a:prstGeom>
          </p:spPr>
        </p:pic>
      </p:grpSp>
      <p:sp>
        <p:nvSpPr>
          <p:cNvPr id="4" name="Text Box 16">
            <a:extLst>
              <a:ext uri="{FF2B5EF4-FFF2-40B4-BE49-F238E27FC236}">
                <a16:creationId xmlns:a16="http://schemas.microsoft.com/office/drawing/2014/main" id="{5CE0DFFF-B4A2-0781-CBEE-2B3E63B8B9CC}"/>
              </a:ext>
            </a:extLst>
          </p:cNvPr>
          <p:cNvSpPr txBox="1">
            <a:spLocks noChangeArrowheads="1"/>
          </p:cNvSpPr>
          <p:nvPr userDrawn="1"/>
        </p:nvSpPr>
        <p:spPr bwMode="auto">
          <a:xfrm>
            <a:off x="9231039" y="5254079"/>
            <a:ext cx="2262671" cy="276999"/>
          </a:xfrm>
          <a:prstGeom prst="rect">
            <a:avLst/>
          </a:prstGeom>
          <a:noFill/>
          <a:ln w="9525">
            <a:noFill/>
            <a:miter lim="800000"/>
            <a:headEnd/>
            <a:tailEnd/>
          </a:ln>
        </p:spPr>
        <p:txBody>
          <a:bodyPr wrap="none" anchor="b">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b="0" i="0" u="none" spc="20" baseline="0" err="1">
                <a:solidFill>
                  <a:schemeClr val="tx1"/>
                </a:solidFill>
                <a:latin typeface="+mj-lt"/>
                <a:cs typeface="Arial"/>
                <a:hlinkClick r:id="rId5">
                  <a:extLst>
                    <a:ext uri="{A12FA001-AC4F-418D-AE19-62706E023703}">
                      <ahyp:hlinkClr xmlns:ahyp="http://schemas.microsoft.com/office/drawing/2018/hyperlinkcolor" val="tx"/>
                    </a:ext>
                  </a:extLst>
                </a:hlinkClick>
              </a:rPr>
              <a:t>www.rockwellautomation.com</a:t>
            </a:r>
            <a:endParaRPr lang="en-US" sz="1333" b="0" i="0" u="none" spc="20" baseline="0">
              <a:solidFill>
                <a:schemeClr val="tx1"/>
              </a:solidFill>
              <a:latin typeface="+mj-lt"/>
              <a:cs typeface="Arial"/>
            </a:endParaRPr>
          </a:p>
        </p:txBody>
      </p:sp>
      <p:sp>
        <p:nvSpPr>
          <p:cNvPr id="5" name="Title 17">
            <a:extLst>
              <a:ext uri="{FF2B5EF4-FFF2-40B4-BE49-F238E27FC236}">
                <a16:creationId xmlns:a16="http://schemas.microsoft.com/office/drawing/2014/main" id="{65A7D4A2-6AFE-FF66-0C84-83231CD62642}"/>
              </a:ext>
            </a:extLst>
          </p:cNvPr>
          <p:cNvSpPr>
            <a:spLocks noGrp="1"/>
          </p:cNvSpPr>
          <p:nvPr>
            <p:ph type="title" hasCustomPrompt="1"/>
          </p:nvPr>
        </p:nvSpPr>
        <p:spPr>
          <a:xfrm>
            <a:off x="4954522" y="3406554"/>
            <a:ext cx="6539188" cy="819455"/>
          </a:xfrm>
          <a:prstGeom prst="rect">
            <a:avLst/>
          </a:prstGeom>
        </p:spPr>
        <p:txBody>
          <a:bodyPr wrap="square" anchor="ctr">
            <a:spAutoFit/>
          </a:bodyPr>
          <a:lstStyle>
            <a:lvl1pPr algn="r">
              <a:lnSpc>
                <a:spcPts val="4999"/>
              </a:lnSpc>
              <a:defRPr sz="9600" b="1">
                <a:solidFill>
                  <a:schemeClr val="tx1"/>
                </a:solidFill>
                <a:latin typeface="+mj-lt"/>
              </a:defRPr>
            </a:lvl1pPr>
          </a:lstStyle>
          <a:p>
            <a:r>
              <a:rPr lang="en-US"/>
              <a:t>Thank you</a:t>
            </a:r>
          </a:p>
        </p:txBody>
      </p:sp>
      <p:pic>
        <p:nvPicPr>
          <p:cNvPr id="6" name="Graphic 5">
            <a:hlinkClick r:id="rId6"/>
            <a:extLst>
              <a:ext uri="{FF2B5EF4-FFF2-40B4-BE49-F238E27FC236}">
                <a16:creationId xmlns:a16="http://schemas.microsoft.com/office/drawing/2014/main" id="{F5C5A73F-89B7-E990-7F8B-21944FDA52A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988666" y="5307764"/>
            <a:ext cx="234794" cy="232578"/>
          </a:xfrm>
          <a:prstGeom prst="rect">
            <a:avLst/>
          </a:prstGeom>
        </p:spPr>
      </p:pic>
      <p:pic>
        <p:nvPicPr>
          <p:cNvPr id="7" name="Graphic 6">
            <a:hlinkClick r:id="rId9"/>
            <a:extLst>
              <a:ext uri="{FF2B5EF4-FFF2-40B4-BE49-F238E27FC236}">
                <a16:creationId xmlns:a16="http://schemas.microsoft.com/office/drawing/2014/main" id="{E9EB4D75-AADC-657C-618F-803C7B07A35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281211" y="5307764"/>
            <a:ext cx="234794" cy="234793"/>
          </a:xfrm>
          <a:prstGeom prst="rect">
            <a:avLst/>
          </a:prstGeom>
        </p:spPr>
      </p:pic>
      <p:pic>
        <p:nvPicPr>
          <p:cNvPr id="13" name="Graphic 12">
            <a:hlinkClick r:id="rId9"/>
            <a:extLst>
              <a:ext uri="{FF2B5EF4-FFF2-40B4-BE49-F238E27FC236}">
                <a16:creationId xmlns:a16="http://schemas.microsoft.com/office/drawing/2014/main" id="{A7DF2DE5-C342-2078-3586-95CB12738EC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8573755" y="5306656"/>
            <a:ext cx="234794" cy="234793"/>
          </a:xfrm>
          <a:prstGeom prst="rect">
            <a:avLst/>
          </a:prstGeom>
        </p:spPr>
      </p:pic>
      <p:pic>
        <p:nvPicPr>
          <p:cNvPr id="14" name="Graphic 13">
            <a:hlinkClick r:id="rId14"/>
            <a:extLst>
              <a:ext uri="{FF2B5EF4-FFF2-40B4-BE49-F238E27FC236}">
                <a16:creationId xmlns:a16="http://schemas.microsoft.com/office/drawing/2014/main" id="{AA426048-AA3D-E508-9B86-3F3722CBB01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866300" y="5306656"/>
            <a:ext cx="234794" cy="234793"/>
          </a:xfrm>
          <a:prstGeom prst="rect">
            <a:avLst/>
          </a:prstGeom>
        </p:spPr>
      </p:pic>
    </p:spTree>
    <p:extLst>
      <p:ext uri="{BB962C8B-B14F-4D97-AF65-F5344CB8AC3E}">
        <p14:creationId xmlns:p14="http://schemas.microsoft.com/office/powerpoint/2010/main" val="386131088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library">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93F53E5-BB0D-2142-9108-DDFD20921EEF}"/>
              </a:ext>
            </a:extLst>
          </p:cNvPr>
          <p:cNvSpPr txBox="1">
            <a:spLocks/>
          </p:cNvSpPr>
          <p:nvPr userDrawn="1"/>
        </p:nvSpPr>
        <p:spPr>
          <a:xfrm>
            <a:off x="381744" y="0"/>
            <a:ext cx="11428512" cy="839893"/>
          </a:xfrm>
          <a:prstGeom prst="rect">
            <a:avLst/>
          </a:prstGeom>
        </p:spPr>
        <p:txBody>
          <a:bodyPr vert="horz" lIns="91440" tIns="45720" rIns="91440" bIns="45720" rtlCol="0" anchor="b">
            <a:normAutofit/>
          </a:bodyPr>
          <a:lstStyle>
            <a:lvl1pPr algn="l" rtl="0" eaLnBrk="1" fontAlgn="base" hangingPunct="1">
              <a:lnSpc>
                <a:spcPts val="3999"/>
              </a:lnSpc>
              <a:spcBef>
                <a:spcPct val="0"/>
              </a:spcBef>
              <a:spcAft>
                <a:spcPct val="0"/>
              </a:spcAft>
              <a:defRPr sz="2999" b="1">
                <a:solidFill>
                  <a:schemeClr val="tx1"/>
                </a:solidFill>
                <a:latin typeface="Arial"/>
                <a:ea typeface="+mj-ea"/>
                <a:cs typeface="Arial"/>
              </a:defRPr>
            </a:lvl1pPr>
            <a:lvl2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2pPr>
            <a:lvl3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3pPr>
            <a:lvl4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4pPr>
            <a:lvl5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5pPr>
            <a:lvl6pPr marL="609463"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6pPr>
            <a:lvl7pPr marL="1218926"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7pPr>
            <a:lvl8pPr marL="1828388"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8pPr>
            <a:lvl9pPr marL="2437851"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9pPr>
          </a:lstStyle>
          <a:p>
            <a:pPr marL="0" marR="0" lvl="0" indent="0" algn="l" defTabSz="914400" rtl="0" eaLnBrk="1" fontAlgn="base" latinLnBrk="0" hangingPunct="1">
              <a:lnSpc>
                <a:spcPts val="3999"/>
              </a:lnSpc>
              <a:spcBef>
                <a:spcPct val="0"/>
              </a:spcBef>
              <a:spcAft>
                <a:spcPct val="0"/>
              </a:spcAft>
              <a:buClrTx/>
              <a:buSzTx/>
              <a:buFontTx/>
              <a:buNone/>
              <a:tabLst/>
              <a:defRPr/>
            </a:pPr>
            <a:r>
              <a:rPr kumimoji="0" lang="en-US" sz="2999" b="1" i="0" u="none" strike="noStrike" kern="0" cap="none" spc="0" normalizeH="0" baseline="0" noProof="0">
                <a:ln>
                  <a:noFill/>
                </a:ln>
                <a:solidFill>
                  <a:srgbClr val="000000"/>
                </a:solidFill>
                <a:effectLst/>
                <a:uLnTx/>
                <a:uFillTx/>
                <a:latin typeface="+mn-lt"/>
                <a:ea typeface="+mj-ea"/>
                <a:cs typeface="Arial"/>
              </a:rPr>
              <a:t>Fonts</a:t>
            </a:r>
          </a:p>
        </p:txBody>
      </p:sp>
      <p:sp>
        <p:nvSpPr>
          <p:cNvPr id="2" name="Rectangle 1">
            <a:extLst>
              <a:ext uri="{FF2B5EF4-FFF2-40B4-BE49-F238E27FC236}">
                <a16:creationId xmlns:a16="http://schemas.microsoft.com/office/drawing/2014/main" id="{B4EA5A0D-12B3-2E48-9E3B-E99B8AAF1541}"/>
              </a:ext>
            </a:extLst>
          </p:cNvPr>
          <p:cNvSpPr/>
          <p:nvPr userDrawn="1"/>
        </p:nvSpPr>
        <p:spPr>
          <a:xfrm>
            <a:off x="6096000" y="3978951"/>
            <a:ext cx="4668266" cy="1446550"/>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800"/>
              </a:spcAft>
              <a:buClr>
                <a:srgbClr val="BB2332"/>
              </a:buClr>
              <a:buSzTx/>
              <a:buFont typeface="Wingdings" charset="2"/>
              <a:buNone/>
              <a:tabLst/>
              <a:defRPr/>
            </a:pPr>
            <a:r>
              <a:rPr kumimoji="0" lang="en-US" sz="8800" b="1" i="0" u="none" strike="noStrike" kern="0" cap="none" spc="0" normalizeH="0" baseline="0" noProof="0">
                <a:ln>
                  <a:noFill/>
                </a:ln>
                <a:solidFill>
                  <a:schemeClr val="tx1"/>
                </a:solidFill>
                <a:effectLst/>
                <a:uLnTx/>
                <a:uFillTx/>
                <a:latin typeface="+mn-lt"/>
                <a:ea typeface="+mn-ea"/>
                <a:cs typeface="+mn-cs"/>
              </a:rPr>
              <a:t>BARLOW</a:t>
            </a:r>
          </a:p>
        </p:txBody>
      </p:sp>
      <p:sp>
        <p:nvSpPr>
          <p:cNvPr id="7" name="Rectangle 6">
            <a:extLst>
              <a:ext uri="{FF2B5EF4-FFF2-40B4-BE49-F238E27FC236}">
                <a16:creationId xmlns:a16="http://schemas.microsoft.com/office/drawing/2014/main" id="{C938CC5A-8818-2446-A15F-AC52B245CD4C}"/>
              </a:ext>
            </a:extLst>
          </p:cNvPr>
          <p:cNvSpPr/>
          <p:nvPr userDrawn="1"/>
        </p:nvSpPr>
        <p:spPr>
          <a:xfrm>
            <a:off x="8233708" y="5175730"/>
            <a:ext cx="1175322" cy="707886"/>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800"/>
              </a:spcAft>
              <a:buClr>
                <a:srgbClr val="BB2332"/>
              </a:buClr>
              <a:buSzTx/>
              <a:buFont typeface="Wingdings" charset="2"/>
              <a:buNone/>
              <a:tabLst/>
              <a:defRPr/>
            </a:pPr>
            <a:r>
              <a:rPr kumimoji="0" lang="en-US" sz="4000" b="1" i="0" u="none" strike="noStrike" kern="0" cap="none" spc="0" normalizeH="0" baseline="0" noProof="0">
                <a:ln>
                  <a:noFill/>
                </a:ln>
                <a:solidFill>
                  <a:schemeClr val="bg2"/>
                </a:solidFill>
                <a:effectLst/>
                <a:uLnTx/>
                <a:uFillTx/>
                <a:latin typeface="+mn-lt"/>
                <a:ea typeface="+mn-ea"/>
                <a:cs typeface="+mn-cs"/>
              </a:rPr>
              <a:t>bold</a:t>
            </a:r>
          </a:p>
        </p:txBody>
      </p:sp>
      <p:sp>
        <p:nvSpPr>
          <p:cNvPr id="8" name="Rectangle 7">
            <a:extLst>
              <a:ext uri="{FF2B5EF4-FFF2-40B4-BE49-F238E27FC236}">
                <a16:creationId xmlns:a16="http://schemas.microsoft.com/office/drawing/2014/main" id="{A3A61455-229D-1E4C-9B1A-1FEE4ED4BF27}"/>
              </a:ext>
            </a:extLst>
          </p:cNvPr>
          <p:cNvSpPr/>
          <p:nvPr userDrawn="1"/>
        </p:nvSpPr>
        <p:spPr>
          <a:xfrm>
            <a:off x="9409030" y="5175730"/>
            <a:ext cx="1762021" cy="707886"/>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800"/>
              </a:spcAft>
              <a:buClr>
                <a:srgbClr val="BB2332"/>
              </a:buClr>
              <a:buSzTx/>
              <a:buFont typeface="Wingdings" charset="2"/>
              <a:buNone/>
              <a:tabLst/>
              <a:defRPr/>
            </a:pPr>
            <a:r>
              <a:rPr kumimoji="0" lang="en-US" sz="4000" b="0" i="0" u="none" strike="noStrike" kern="0" cap="none" spc="0" normalizeH="0" baseline="0" noProof="0">
                <a:ln>
                  <a:noFill/>
                </a:ln>
                <a:solidFill>
                  <a:schemeClr val="bg2"/>
                </a:solidFill>
                <a:effectLst/>
                <a:uLnTx/>
                <a:uFillTx/>
                <a:latin typeface="+mn-lt"/>
                <a:ea typeface="+mn-ea"/>
                <a:cs typeface="+mn-cs"/>
              </a:rPr>
              <a:t>regular</a:t>
            </a:r>
          </a:p>
        </p:txBody>
      </p:sp>
    </p:spTree>
    <p:extLst>
      <p:ext uri="{BB962C8B-B14F-4D97-AF65-F5344CB8AC3E}">
        <p14:creationId xmlns:p14="http://schemas.microsoft.com/office/powerpoint/2010/main" val="1856684156"/>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hoto library">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DF52758-CACC-3D41-AF10-485C5AD652B4}"/>
              </a:ext>
            </a:extLst>
          </p:cNvPr>
          <p:cNvSpPr txBox="1">
            <a:spLocks/>
          </p:cNvSpPr>
          <p:nvPr userDrawn="1"/>
        </p:nvSpPr>
        <p:spPr>
          <a:xfrm>
            <a:off x="381744" y="1062817"/>
            <a:ext cx="7091972" cy="2522594"/>
          </a:xfrm>
          <a:prstGeom prst="rect">
            <a:avLst/>
          </a:prstGeom>
        </p:spPr>
        <p:txBody>
          <a:bodyPr anchor="ctr"/>
          <a:lstStyle>
            <a:lvl1pPr marL="0" indent="0" algn="l" rtl="0" eaLnBrk="1" fontAlgn="base" hangingPunct="1">
              <a:lnSpc>
                <a:spcPct val="100000"/>
              </a:lnSpc>
              <a:spcBef>
                <a:spcPts val="0"/>
              </a:spcBef>
              <a:spcAft>
                <a:spcPts val="800"/>
              </a:spcAft>
              <a:buClr>
                <a:srgbClr val="BB2332"/>
              </a:buClr>
              <a:buFont typeface="Wingdings" charset="2"/>
              <a:buNone/>
              <a:defRPr sz="1800" b="1">
                <a:solidFill>
                  <a:schemeClr val="bg2"/>
                </a:solidFill>
                <a:latin typeface="+mj-lt"/>
                <a:ea typeface="+mn-ea"/>
                <a:cs typeface="+mn-cs"/>
              </a:defRPr>
            </a:lvl1pPr>
            <a:lvl2pPr marL="768178" indent="0" algn="l" rtl="0" eaLnBrk="1" fontAlgn="base" hangingPunct="1">
              <a:lnSpc>
                <a:spcPct val="100000"/>
              </a:lnSpc>
              <a:spcBef>
                <a:spcPts val="0"/>
              </a:spcBef>
              <a:spcAft>
                <a:spcPts val="800"/>
              </a:spcAft>
              <a:buClr>
                <a:schemeClr val="bg1">
                  <a:lumMod val="50000"/>
                </a:schemeClr>
              </a:buClr>
              <a:buSzPct val="80000"/>
              <a:buFont typeface="Wingdings" charset="2"/>
              <a:buNone/>
              <a:defRPr sz="1600">
                <a:solidFill>
                  <a:schemeClr val="bg2"/>
                </a:solidFill>
                <a:latin typeface="+mj-lt"/>
                <a:ea typeface="+mn-ea"/>
              </a:defRPr>
            </a:lvl2pPr>
            <a:lvl3pPr marL="1377641" indent="0" algn="l" rtl="0" eaLnBrk="1" fontAlgn="base" hangingPunct="1">
              <a:lnSpc>
                <a:spcPct val="100000"/>
              </a:lnSpc>
              <a:spcBef>
                <a:spcPts val="0"/>
              </a:spcBef>
              <a:spcAft>
                <a:spcPts val="800"/>
              </a:spcAft>
              <a:buClr>
                <a:schemeClr val="bg1">
                  <a:lumMod val="50000"/>
                </a:schemeClr>
              </a:buClr>
              <a:buSzPct val="80000"/>
              <a:buFont typeface="Wingdings" charset="2"/>
              <a:buNone/>
              <a:defRPr sz="1400">
                <a:solidFill>
                  <a:schemeClr val="bg2"/>
                </a:solidFill>
                <a:latin typeface="+mj-lt"/>
                <a:ea typeface="+mn-ea"/>
              </a:defRPr>
            </a:lvl3pPr>
            <a:lvl4pPr marL="1828389" indent="0" algn="l" rtl="0" eaLnBrk="1" fontAlgn="base" hangingPunct="1">
              <a:lnSpc>
                <a:spcPct val="100000"/>
              </a:lnSpc>
              <a:spcBef>
                <a:spcPts val="0"/>
              </a:spcBef>
              <a:spcAft>
                <a:spcPts val="800"/>
              </a:spcAft>
              <a:buClr>
                <a:schemeClr val="bg1">
                  <a:lumMod val="50000"/>
                </a:schemeClr>
              </a:buClr>
              <a:buFont typeface="Wingdings" charset="2"/>
              <a:buNone/>
              <a:defRPr sz="1200" cap="none">
                <a:solidFill>
                  <a:schemeClr val="bg2"/>
                </a:solidFill>
                <a:latin typeface="+mj-lt"/>
                <a:ea typeface="+mn-ea"/>
              </a:defRPr>
            </a:lvl4pPr>
            <a:lvl5pPr marL="2437851" indent="0" algn="l" rtl="0" eaLnBrk="1" fontAlgn="base" hangingPunct="1">
              <a:lnSpc>
                <a:spcPct val="100000"/>
              </a:lnSpc>
              <a:spcBef>
                <a:spcPts val="0"/>
              </a:spcBef>
              <a:spcAft>
                <a:spcPts val="800"/>
              </a:spcAft>
              <a:buClr>
                <a:schemeClr val="bg1">
                  <a:lumMod val="50000"/>
                </a:schemeClr>
              </a:buClr>
              <a:buFont typeface="Wingdings" charset="2"/>
              <a:buNone/>
              <a:defRPr sz="1200" cap="none">
                <a:solidFill>
                  <a:schemeClr val="bg2"/>
                </a:solidFill>
                <a:latin typeface="+mj-lt"/>
                <a:ea typeface="+mn-ea"/>
              </a:defRPr>
            </a:lvl5pPr>
            <a:lvl6pPr marL="3352045"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6pPr>
            <a:lvl7pPr marL="3961509"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7pPr>
            <a:lvl8pPr marL="4570972"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8pPr>
            <a:lvl9pPr marL="5180434"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9pPr>
          </a:lstStyle>
          <a:p>
            <a:pPr marL="0" marR="0" lvl="0" indent="0" algn="l" defTabSz="914400" rtl="0" eaLnBrk="1" fontAlgn="base" latinLnBrk="0" hangingPunct="1">
              <a:lnSpc>
                <a:spcPct val="100000"/>
              </a:lnSpc>
              <a:spcBef>
                <a:spcPts val="0"/>
              </a:spcBef>
              <a:spcAft>
                <a:spcPts val="800"/>
              </a:spcAft>
              <a:buClr>
                <a:srgbClr val="BB2332"/>
              </a:buClr>
              <a:buSzTx/>
              <a:buFont typeface="Wingdings" charset="2"/>
              <a:buNone/>
              <a:tabLst/>
              <a:defRPr/>
            </a:pPr>
            <a:r>
              <a:rPr kumimoji="0" lang="en-US" sz="1800" b="1" i="0" u="none" strike="noStrike" kern="0" cap="none" spc="0" normalizeH="0" baseline="0" noProof="0">
                <a:ln>
                  <a:noFill/>
                </a:ln>
                <a:solidFill>
                  <a:schemeClr val="bg2"/>
                </a:solidFill>
                <a:effectLst/>
                <a:uLnTx/>
                <a:uFillTx/>
                <a:latin typeface="+mn-lt"/>
                <a:ea typeface="+mn-ea"/>
                <a:cs typeface="+mn-cs"/>
              </a:rPr>
              <a:t>We've compiled our favorite photos help you tell brand stories. </a:t>
            </a:r>
            <a:br>
              <a:rPr kumimoji="0" lang="en-US" sz="1800" b="1" i="0" u="none" strike="noStrike" kern="0" cap="none" spc="0" normalizeH="0" baseline="0" noProof="0">
                <a:ln>
                  <a:noFill/>
                </a:ln>
                <a:solidFill>
                  <a:schemeClr val="bg2"/>
                </a:solidFill>
                <a:effectLst/>
                <a:uLnTx/>
                <a:uFillTx/>
                <a:latin typeface="+mn-lt"/>
                <a:ea typeface="+mn-ea"/>
                <a:cs typeface="+mn-cs"/>
              </a:rPr>
            </a:br>
            <a:r>
              <a:rPr kumimoji="0" lang="en-US" sz="1800" b="1" i="0" u="none" strike="noStrike" kern="0" cap="none" spc="0" normalizeH="0" baseline="0" noProof="0">
                <a:ln>
                  <a:noFill/>
                </a:ln>
                <a:solidFill>
                  <a:schemeClr val="bg2"/>
                </a:solidFill>
                <a:effectLst/>
                <a:uLnTx/>
                <a:uFillTx/>
                <a:latin typeface="+mn-lt"/>
                <a:ea typeface="+mn-ea"/>
                <a:cs typeface="+mn-cs"/>
              </a:rPr>
              <a:t>Pull from this collection to add interest to your PowerPoint. </a:t>
            </a:r>
          </a:p>
          <a:p>
            <a:pPr marL="0" marR="0" lvl="0" indent="0" algn="l" defTabSz="914400" rtl="0" eaLnBrk="1" fontAlgn="base" latinLnBrk="0" hangingPunct="1">
              <a:lnSpc>
                <a:spcPct val="100000"/>
              </a:lnSpc>
              <a:spcBef>
                <a:spcPts val="0"/>
              </a:spcBef>
              <a:spcAft>
                <a:spcPts val="800"/>
              </a:spcAft>
              <a:buClr>
                <a:srgbClr val="BB2332"/>
              </a:buClr>
              <a:buSzTx/>
              <a:buFont typeface="Wingdings" charset="2"/>
              <a:buNone/>
              <a:tabLst/>
              <a:defRPr/>
            </a:pPr>
            <a:r>
              <a:rPr kumimoji="0" lang="en-US" sz="1800" b="1" i="0" u="none" strike="noStrike" kern="0" cap="none" spc="0" normalizeH="0" baseline="0" noProof="0">
                <a:ln>
                  <a:noFill/>
                </a:ln>
                <a:solidFill>
                  <a:schemeClr val="bg2"/>
                </a:solidFill>
                <a:effectLst/>
                <a:uLnTx/>
                <a:uFillTx/>
                <a:latin typeface="+mn-lt"/>
                <a:ea typeface="+mn-ea"/>
                <a:cs typeface="+mn-cs"/>
              </a:rPr>
              <a:t>Rockwell Automation owns or has purchased the rights for everything in the photo library. If you choose to use a photo that’s not part of the library, be sure to obtain proper permissions. </a:t>
            </a:r>
          </a:p>
          <a:p>
            <a:pPr marL="0" marR="0" lvl="0" indent="0" algn="l" defTabSz="914400" rtl="0" eaLnBrk="1" fontAlgn="base" latinLnBrk="0" hangingPunct="1">
              <a:lnSpc>
                <a:spcPct val="100000"/>
              </a:lnSpc>
              <a:spcBef>
                <a:spcPts val="0"/>
              </a:spcBef>
              <a:spcAft>
                <a:spcPts val="800"/>
              </a:spcAft>
              <a:buClr>
                <a:srgbClr val="BB2332"/>
              </a:buClr>
              <a:buSzTx/>
              <a:buFont typeface="Wingdings" charset="2"/>
              <a:buNone/>
              <a:tabLst/>
              <a:defRPr/>
            </a:pPr>
            <a:endParaRPr kumimoji="0" lang="en-US" sz="1800" b="1" i="0" u="none" strike="noStrike" kern="0" cap="none" spc="0" normalizeH="0" baseline="0" noProof="0">
              <a:ln>
                <a:noFill/>
              </a:ln>
              <a:solidFill>
                <a:schemeClr val="bg2"/>
              </a:solidFill>
              <a:effectLst/>
              <a:uLnTx/>
              <a:uFillTx/>
              <a:latin typeface="+mn-lt"/>
              <a:ea typeface="+mn-ea"/>
              <a:cs typeface="+mn-cs"/>
            </a:endParaRPr>
          </a:p>
        </p:txBody>
      </p:sp>
      <p:sp>
        <p:nvSpPr>
          <p:cNvPr id="4" name="Title 2">
            <a:extLst>
              <a:ext uri="{FF2B5EF4-FFF2-40B4-BE49-F238E27FC236}">
                <a16:creationId xmlns:a16="http://schemas.microsoft.com/office/drawing/2014/main" id="{093F53E5-BB0D-2142-9108-DDFD20921EEF}"/>
              </a:ext>
            </a:extLst>
          </p:cNvPr>
          <p:cNvSpPr txBox="1">
            <a:spLocks/>
          </p:cNvSpPr>
          <p:nvPr userDrawn="1"/>
        </p:nvSpPr>
        <p:spPr>
          <a:xfrm>
            <a:off x="381744" y="0"/>
            <a:ext cx="11428512" cy="839893"/>
          </a:xfrm>
          <a:prstGeom prst="rect">
            <a:avLst/>
          </a:prstGeom>
        </p:spPr>
        <p:txBody>
          <a:bodyPr vert="horz" lIns="91440" tIns="45720" rIns="91440" bIns="45720" rtlCol="0" anchor="b">
            <a:normAutofit/>
          </a:bodyPr>
          <a:lstStyle>
            <a:lvl1pPr algn="l" rtl="0" eaLnBrk="1" fontAlgn="base" hangingPunct="1">
              <a:lnSpc>
                <a:spcPts val="3999"/>
              </a:lnSpc>
              <a:spcBef>
                <a:spcPct val="0"/>
              </a:spcBef>
              <a:spcAft>
                <a:spcPct val="0"/>
              </a:spcAft>
              <a:defRPr sz="2999" b="1">
                <a:solidFill>
                  <a:schemeClr val="tx1"/>
                </a:solidFill>
                <a:latin typeface="Arial"/>
                <a:ea typeface="+mj-ea"/>
                <a:cs typeface="Arial"/>
              </a:defRPr>
            </a:lvl1pPr>
            <a:lvl2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2pPr>
            <a:lvl3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3pPr>
            <a:lvl4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4pPr>
            <a:lvl5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5pPr>
            <a:lvl6pPr marL="609463"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6pPr>
            <a:lvl7pPr marL="1218926"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7pPr>
            <a:lvl8pPr marL="1828388"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8pPr>
            <a:lvl9pPr marL="2437851"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9pPr>
          </a:lstStyle>
          <a:p>
            <a:pPr marL="0" marR="0" lvl="0" indent="0" algn="l" defTabSz="914400" rtl="0" eaLnBrk="1" fontAlgn="base" latinLnBrk="0" hangingPunct="1">
              <a:lnSpc>
                <a:spcPts val="3999"/>
              </a:lnSpc>
              <a:spcBef>
                <a:spcPct val="0"/>
              </a:spcBef>
              <a:spcAft>
                <a:spcPct val="0"/>
              </a:spcAft>
              <a:buClrTx/>
              <a:buSzTx/>
              <a:buFontTx/>
              <a:buNone/>
              <a:tabLst/>
              <a:defRPr/>
            </a:pPr>
            <a:r>
              <a:rPr kumimoji="0" lang="en-US" sz="2999" b="1" i="0" u="none" strike="noStrike" kern="0" cap="none" spc="0" normalizeH="0" baseline="0" noProof="0">
                <a:ln>
                  <a:noFill/>
                </a:ln>
                <a:solidFill>
                  <a:srgbClr val="000000"/>
                </a:solidFill>
                <a:effectLst/>
                <a:uLnTx/>
                <a:uFillTx/>
                <a:latin typeface="+mn-lt"/>
                <a:ea typeface="+mj-ea"/>
                <a:cs typeface="Arial"/>
              </a:rPr>
              <a:t>Photos</a:t>
            </a:r>
          </a:p>
        </p:txBody>
      </p:sp>
      <p:pic>
        <p:nvPicPr>
          <p:cNvPr id="9" name="Picture Placeholder 7">
            <a:extLst>
              <a:ext uri="{FF2B5EF4-FFF2-40B4-BE49-F238E27FC236}">
                <a16:creationId xmlns:a16="http://schemas.microsoft.com/office/drawing/2014/main" id="{638A77BA-E4D3-7C4A-AD5A-31B4B2A06E0F}"/>
              </a:ext>
            </a:extLst>
          </p:cNvPr>
          <p:cNvPicPr>
            <a:picLocks noChangeAspect="1"/>
          </p:cNvPicPr>
          <p:nvPr userDrawn="1"/>
        </p:nvPicPr>
        <p:blipFill>
          <a:blip r:embed="rId2"/>
          <a:srcRect l="26397" r="26397"/>
          <a:stretch/>
        </p:blipFill>
        <p:spPr>
          <a:xfrm>
            <a:off x="7854950" y="-14514"/>
            <a:ext cx="4337050" cy="6125028"/>
          </a:xfrm>
          <a:custGeom>
            <a:avLst/>
            <a:gdLst>
              <a:gd name="connsiteX0" fmla="*/ 0 w 4336775"/>
              <a:gd name="connsiteY0" fmla="*/ 0 h 6273979"/>
              <a:gd name="connsiteX1" fmla="*/ 4336773 w 4336775"/>
              <a:gd name="connsiteY1" fmla="*/ 0 h 6273979"/>
              <a:gd name="connsiteX2" fmla="*/ 4336773 w 4336775"/>
              <a:gd name="connsiteY2" fmla="*/ 12879 h 6273979"/>
              <a:gd name="connsiteX3" fmla="*/ 4336774 w 4336775"/>
              <a:gd name="connsiteY3" fmla="*/ 12879 h 6273979"/>
              <a:gd name="connsiteX4" fmla="*/ 4336774 w 4336775"/>
              <a:gd name="connsiteY4" fmla="*/ 281471 h 6273979"/>
              <a:gd name="connsiteX5" fmla="*/ 4336775 w 4336775"/>
              <a:gd name="connsiteY5" fmla="*/ 281473 h 6273979"/>
              <a:gd name="connsiteX6" fmla="*/ 4336775 w 4336775"/>
              <a:gd name="connsiteY6" fmla="*/ 4539973 h 6273979"/>
              <a:gd name="connsiteX7" fmla="*/ 4336774 w 4336775"/>
              <a:gd name="connsiteY7" fmla="*/ 4539974 h 6273979"/>
              <a:gd name="connsiteX8" fmla="*/ 4336774 w 4336775"/>
              <a:gd name="connsiteY8" fmla="*/ 6273979 h 6273979"/>
              <a:gd name="connsiteX9" fmla="*/ 2606279 w 4336775"/>
              <a:gd name="connsiteY9" fmla="*/ 6273979 h 6273979"/>
              <a:gd name="connsiteX10" fmla="*/ 2606278 w 4336775"/>
              <a:gd name="connsiteY10" fmla="*/ 6273979 h 6273979"/>
              <a:gd name="connsiteX11" fmla="*/ 1618516 w 4336775"/>
              <a:gd name="connsiteY11" fmla="*/ 6273979 h 6273979"/>
              <a:gd name="connsiteX12" fmla="*/ 1570424 w 4336775"/>
              <a:gd name="connsiteY12" fmla="*/ 6265390 h 6273979"/>
              <a:gd name="connsiteX13" fmla="*/ 1495316 w 4336775"/>
              <a:gd name="connsiteY13" fmla="*/ 6242254 h 6273979"/>
              <a:gd name="connsiteX14" fmla="*/ 1417900 w 4336775"/>
              <a:gd name="connsiteY14" fmla="*/ 6206908 h 6273979"/>
              <a:gd name="connsiteX15" fmla="*/ 1390976 w 4336775"/>
              <a:gd name="connsiteY15" fmla="*/ 6190182 h 6273979"/>
              <a:gd name="connsiteX16" fmla="*/ 1349903 w 4336775"/>
              <a:gd name="connsiteY16" fmla="*/ 6160917 h 6273979"/>
              <a:gd name="connsiteX17" fmla="*/ 1348600 w 4336775"/>
              <a:gd name="connsiteY17" fmla="*/ 6159731 h 6273979"/>
              <a:gd name="connsiteX18" fmla="*/ 112349 w 4336775"/>
              <a:gd name="connsiteY18" fmla="*/ 4920971 h 6273979"/>
              <a:gd name="connsiteX19" fmla="*/ 84404 w 4336775"/>
              <a:gd name="connsiteY19" fmla="*/ 4880823 h 6273979"/>
              <a:gd name="connsiteX20" fmla="*/ 47621 w 4336775"/>
              <a:gd name="connsiteY20" fmla="*/ 4811246 h 6273979"/>
              <a:gd name="connsiteX21" fmla="*/ 17822 w 4336775"/>
              <a:gd name="connsiteY21" fmla="*/ 4731401 h 6273979"/>
              <a:gd name="connsiteX22" fmla="*/ 10588 w 4336775"/>
              <a:gd name="connsiteY22" fmla="*/ 4700496 h 6273979"/>
              <a:gd name="connsiteX23" fmla="*/ 3206 w 4336775"/>
              <a:gd name="connsiteY23" fmla="*/ 4656694 h 6273979"/>
              <a:gd name="connsiteX24" fmla="*/ 3206 w 4336775"/>
              <a:gd name="connsiteY24" fmla="*/ 3840960 h 6273979"/>
              <a:gd name="connsiteX25" fmla="*/ 0 w 4336775"/>
              <a:gd name="connsiteY25" fmla="*/ 3840960 h 627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36775" h="6273979">
                <a:moveTo>
                  <a:pt x="0" y="0"/>
                </a:moveTo>
                <a:lnTo>
                  <a:pt x="4336773" y="0"/>
                </a:lnTo>
                <a:lnTo>
                  <a:pt x="4336773" y="12879"/>
                </a:lnTo>
                <a:lnTo>
                  <a:pt x="4336774" y="12879"/>
                </a:lnTo>
                <a:lnTo>
                  <a:pt x="4336774" y="281471"/>
                </a:lnTo>
                <a:lnTo>
                  <a:pt x="4336775" y="281473"/>
                </a:lnTo>
                <a:lnTo>
                  <a:pt x="4336775" y="4539973"/>
                </a:lnTo>
                <a:lnTo>
                  <a:pt x="4336774" y="4539974"/>
                </a:lnTo>
                <a:lnTo>
                  <a:pt x="4336774" y="6273979"/>
                </a:lnTo>
                <a:lnTo>
                  <a:pt x="2606279" y="6273979"/>
                </a:lnTo>
                <a:lnTo>
                  <a:pt x="2606278" y="6273979"/>
                </a:lnTo>
                <a:lnTo>
                  <a:pt x="1618516" y="6273979"/>
                </a:lnTo>
                <a:lnTo>
                  <a:pt x="1570424" y="6265390"/>
                </a:lnTo>
                <a:lnTo>
                  <a:pt x="1495316" y="6242254"/>
                </a:lnTo>
                <a:cubicBezTo>
                  <a:pt x="1468650" y="6232094"/>
                  <a:pt x="1442803" y="6220271"/>
                  <a:pt x="1417900" y="6206908"/>
                </a:cubicBezTo>
                <a:lnTo>
                  <a:pt x="1390976" y="6190182"/>
                </a:lnTo>
                <a:lnTo>
                  <a:pt x="1349903" y="6160917"/>
                </a:lnTo>
                <a:lnTo>
                  <a:pt x="1348600" y="6159731"/>
                </a:lnTo>
                <a:lnTo>
                  <a:pt x="112349" y="4920971"/>
                </a:lnTo>
                <a:lnTo>
                  <a:pt x="84404" y="4880823"/>
                </a:lnTo>
                <a:lnTo>
                  <a:pt x="47621" y="4811246"/>
                </a:lnTo>
                <a:cubicBezTo>
                  <a:pt x="35935" y="4785168"/>
                  <a:pt x="26002" y="4758494"/>
                  <a:pt x="17822" y="4731401"/>
                </a:cubicBezTo>
                <a:lnTo>
                  <a:pt x="10588" y="4700496"/>
                </a:lnTo>
                <a:lnTo>
                  <a:pt x="3206" y="4656694"/>
                </a:lnTo>
                <a:lnTo>
                  <a:pt x="3206" y="3840960"/>
                </a:lnTo>
                <a:lnTo>
                  <a:pt x="0" y="3840960"/>
                </a:lnTo>
                <a:close/>
              </a:path>
            </a:pathLst>
          </a:custGeom>
        </p:spPr>
      </p:pic>
    </p:spTree>
    <p:extLst>
      <p:ext uri="{BB962C8B-B14F-4D97-AF65-F5344CB8AC3E}">
        <p14:creationId xmlns:p14="http://schemas.microsoft.com/office/powerpoint/2010/main" val="290235263"/>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con instructions">
    <p:bg>
      <p:bgPr>
        <a:solidFill>
          <a:schemeClr val="bg1"/>
        </a:solidFill>
        <a:effectLst/>
      </p:bgPr>
    </p:bg>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4FF4D0A5-2D44-1340-BCE4-37CE534687C8}"/>
              </a:ext>
            </a:extLst>
          </p:cNvPr>
          <p:cNvSpPr txBox="1">
            <a:spLocks/>
          </p:cNvSpPr>
          <p:nvPr userDrawn="1"/>
        </p:nvSpPr>
        <p:spPr>
          <a:xfrm>
            <a:off x="381744" y="1062817"/>
            <a:ext cx="7091972" cy="839893"/>
          </a:xfrm>
          <a:prstGeom prst="rect">
            <a:avLst/>
          </a:prstGeom>
        </p:spPr>
        <p:txBody>
          <a:bodyPr anchor="b"/>
          <a:lstStyle>
            <a:lvl1pPr marL="0" indent="0" algn="l" rtl="0" eaLnBrk="1" fontAlgn="base" hangingPunct="1">
              <a:lnSpc>
                <a:spcPct val="100000"/>
              </a:lnSpc>
              <a:spcBef>
                <a:spcPts val="0"/>
              </a:spcBef>
              <a:spcAft>
                <a:spcPts val="800"/>
              </a:spcAft>
              <a:buClr>
                <a:srgbClr val="BB2332"/>
              </a:buClr>
              <a:buFont typeface="Wingdings" charset="2"/>
              <a:buNone/>
              <a:defRPr sz="1800" b="1">
                <a:solidFill>
                  <a:schemeClr val="bg2"/>
                </a:solidFill>
                <a:latin typeface="+mj-lt"/>
                <a:ea typeface="+mn-ea"/>
                <a:cs typeface="+mn-cs"/>
              </a:defRPr>
            </a:lvl1pPr>
            <a:lvl2pPr marL="768178" indent="0" algn="l" rtl="0" eaLnBrk="1" fontAlgn="base" hangingPunct="1">
              <a:lnSpc>
                <a:spcPct val="100000"/>
              </a:lnSpc>
              <a:spcBef>
                <a:spcPts val="0"/>
              </a:spcBef>
              <a:spcAft>
                <a:spcPts val="800"/>
              </a:spcAft>
              <a:buClr>
                <a:schemeClr val="bg1">
                  <a:lumMod val="50000"/>
                </a:schemeClr>
              </a:buClr>
              <a:buSzPct val="80000"/>
              <a:buFont typeface="Wingdings" charset="2"/>
              <a:buNone/>
              <a:defRPr sz="1600">
                <a:solidFill>
                  <a:schemeClr val="bg2"/>
                </a:solidFill>
                <a:latin typeface="+mj-lt"/>
                <a:ea typeface="+mn-ea"/>
              </a:defRPr>
            </a:lvl2pPr>
            <a:lvl3pPr marL="1377641" indent="0" algn="l" rtl="0" eaLnBrk="1" fontAlgn="base" hangingPunct="1">
              <a:lnSpc>
                <a:spcPct val="100000"/>
              </a:lnSpc>
              <a:spcBef>
                <a:spcPts val="0"/>
              </a:spcBef>
              <a:spcAft>
                <a:spcPts val="800"/>
              </a:spcAft>
              <a:buClr>
                <a:schemeClr val="bg1">
                  <a:lumMod val="50000"/>
                </a:schemeClr>
              </a:buClr>
              <a:buSzPct val="80000"/>
              <a:buFont typeface="Wingdings" charset="2"/>
              <a:buNone/>
              <a:defRPr sz="1400">
                <a:solidFill>
                  <a:schemeClr val="bg2"/>
                </a:solidFill>
                <a:latin typeface="+mj-lt"/>
                <a:ea typeface="+mn-ea"/>
              </a:defRPr>
            </a:lvl3pPr>
            <a:lvl4pPr marL="1828389" indent="0" algn="l" rtl="0" eaLnBrk="1" fontAlgn="base" hangingPunct="1">
              <a:lnSpc>
                <a:spcPct val="100000"/>
              </a:lnSpc>
              <a:spcBef>
                <a:spcPts val="0"/>
              </a:spcBef>
              <a:spcAft>
                <a:spcPts val="800"/>
              </a:spcAft>
              <a:buClr>
                <a:schemeClr val="bg1">
                  <a:lumMod val="50000"/>
                </a:schemeClr>
              </a:buClr>
              <a:buFont typeface="Wingdings" charset="2"/>
              <a:buNone/>
              <a:defRPr sz="1200" cap="none">
                <a:solidFill>
                  <a:schemeClr val="bg2"/>
                </a:solidFill>
                <a:latin typeface="+mj-lt"/>
                <a:ea typeface="+mn-ea"/>
              </a:defRPr>
            </a:lvl4pPr>
            <a:lvl5pPr marL="2437851" indent="0" algn="l" rtl="0" eaLnBrk="1" fontAlgn="base" hangingPunct="1">
              <a:lnSpc>
                <a:spcPct val="100000"/>
              </a:lnSpc>
              <a:spcBef>
                <a:spcPts val="0"/>
              </a:spcBef>
              <a:spcAft>
                <a:spcPts val="800"/>
              </a:spcAft>
              <a:buClr>
                <a:schemeClr val="bg1">
                  <a:lumMod val="50000"/>
                </a:schemeClr>
              </a:buClr>
              <a:buFont typeface="Wingdings" charset="2"/>
              <a:buNone/>
              <a:defRPr sz="1200" cap="none">
                <a:solidFill>
                  <a:schemeClr val="bg2"/>
                </a:solidFill>
                <a:latin typeface="+mj-lt"/>
                <a:ea typeface="+mn-ea"/>
              </a:defRPr>
            </a:lvl5pPr>
            <a:lvl6pPr marL="3352045"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6pPr>
            <a:lvl7pPr marL="3961509"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7pPr>
            <a:lvl8pPr marL="4570972"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8pPr>
            <a:lvl9pPr marL="5180434"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9pPr>
          </a:lstStyle>
          <a:p>
            <a:pPr marL="0" marR="0" lvl="0" indent="0" algn="l" defTabSz="914400" rtl="0" eaLnBrk="1" fontAlgn="base" latinLnBrk="0" hangingPunct="1">
              <a:lnSpc>
                <a:spcPct val="100000"/>
              </a:lnSpc>
              <a:spcBef>
                <a:spcPts val="0"/>
              </a:spcBef>
              <a:spcAft>
                <a:spcPts val="800"/>
              </a:spcAft>
              <a:buClr>
                <a:srgbClr val="BB2332"/>
              </a:buClr>
              <a:buSzTx/>
              <a:buFont typeface="Wingdings" charset="2"/>
              <a:buNone/>
              <a:tabLst/>
              <a:defRPr/>
            </a:pPr>
            <a:r>
              <a:rPr kumimoji="0" lang="en-US" sz="1800" b="1" i="0" u="none" strike="noStrike" kern="0" cap="none" spc="0" normalizeH="0" baseline="0" noProof="0">
                <a:ln>
                  <a:noFill/>
                </a:ln>
                <a:solidFill>
                  <a:schemeClr val="bg2"/>
                </a:solidFill>
                <a:effectLst/>
                <a:uLnTx/>
                <a:uFillTx/>
                <a:latin typeface="+mn-lt"/>
                <a:ea typeface="+mn-ea"/>
                <a:cs typeface="+mn-cs"/>
              </a:rPr>
              <a:t>The icons found on the following slides may be copied and pasted into your presentation. Please follow these guidelines:</a:t>
            </a:r>
          </a:p>
        </p:txBody>
      </p:sp>
      <p:sp>
        <p:nvSpPr>
          <p:cNvPr id="18" name="Title 2">
            <a:extLst>
              <a:ext uri="{FF2B5EF4-FFF2-40B4-BE49-F238E27FC236}">
                <a16:creationId xmlns:a16="http://schemas.microsoft.com/office/drawing/2014/main" id="{768F2187-4C96-0648-9045-1A889213E1DA}"/>
              </a:ext>
            </a:extLst>
          </p:cNvPr>
          <p:cNvSpPr txBox="1">
            <a:spLocks/>
          </p:cNvSpPr>
          <p:nvPr userDrawn="1"/>
        </p:nvSpPr>
        <p:spPr>
          <a:xfrm>
            <a:off x="381744" y="0"/>
            <a:ext cx="11428512" cy="839893"/>
          </a:xfrm>
          <a:prstGeom prst="rect">
            <a:avLst/>
          </a:prstGeom>
        </p:spPr>
        <p:txBody>
          <a:bodyPr vert="horz" lIns="91440" tIns="45720" rIns="91440" bIns="45720" rtlCol="0" anchor="b">
            <a:normAutofit/>
          </a:bodyPr>
          <a:lstStyle>
            <a:lvl1pPr algn="l" rtl="0" eaLnBrk="1" fontAlgn="base" hangingPunct="1">
              <a:lnSpc>
                <a:spcPts val="3999"/>
              </a:lnSpc>
              <a:spcBef>
                <a:spcPct val="0"/>
              </a:spcBef>
              <a:spcAft>
                <a:spcPct val="0"/>
              </a:spcAft>
              <a:defRPr sz="2999" b="1">
                <a:solidFill>
                  <a:schemeClr val="tx1"/>
                </a:solidFill>
                <a:latin typeface="Arial"/>
                <a:ea typeface="+mj-ea"/>
                <a:cs typeface="Arial"/>
              </a:defRPr>
            </a:lvl1pPr>
            <a:lvl2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2pPr>
            <a:lvl3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3pPr>
            <a:lvl4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4pPr>
            <a:lvl5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5pPr>
            <a:lvl6pPr marL="609463"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6pPr>
            <a:lvl7pPr marL="1218926"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7pPr>
            <a:lvl8pPr marL="1828388"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8pPr>
            <a:lvl9pPr marL="2437851"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9pPr>
          </a:lstStyle>
          <a:p>
            <a:pPr marL="0" marR="0" lvl="0" indent="0" algn="l" defTabSz="914400" rtl="0" eaLnBrk="1" fontAlgn="base" latinLnBrk="0" hangingPunct="1">
              <a:lnSpc>
                <a:spcPts val="3999"/>
              </a:lnSpc>
              <a:spcBef>
                <a:spcPct val="0"/>
              </a:spcBef>
              <a:spcAft>
                <a:spcPct val="0"/>
              </a:spcAft>
              <a:buClrTx/>
              <a:buSzTx/>
              <a:buFontTx/>
              <a:buNone/>
              <a:tabLst/>
              <a:defRPr/>
            </a:pPr>
            <a:r>
              <a:rPr kumimoji="0" lang="en-US" sz="2999" b="1" i="0" u="none" strike="noStrike" kern="0" cap="none" spc="0" normalizeH="0" baseline="0" noProof="0">
                <a:ln>
                  <a:noFill/>
                </a:ln>
                <a:solidFill>
                  <a:srgbClr val="000000"/>
                </a:solidFill>
                <a:effectLst/>
                <a:uLnTx/>
                <a:uFillTx/>
                <a:latin typeface="+mn-lt"/>
                <a:ea typeface="+mj-ea"/>
                <a:cs typeface="Arial"/>
              </a:rPr>
              <a:t>Icons</a:t>
            </a:r>
          </a:p>
        </p:txBody>
      </p:sp>
      <p:sp>
        <p:nvSpPr>
          <p:cNvPr id="19" name="Text Placeholder 3">
            <a:extLst>
              <a:ext uri="{FF2B5EF4-FFF2-40B4-BE49-F238E27FC236}">
                <a16:creationId xmlns:a16="http://schemas.microsoft.com/office/drawing/2014/main" id="{E738CE48-2609-614C-8863-ECFD6E012C6E}"/>
              </a:ext>
            </a:extLst>
          </p:cNvPr>
          <p:cNvSpPr txBox="1">
            <a:spLocks/>
          </p:cNvSpPr>
          <p:nvPr userDrawn="1"/>
        </p:nvSpPr>
        <p:spPr>
          <a:xfrm>
            <a:off x="381000" y="2194627"/>
            <a:ext cx="7092950" cy="1311001"/>
          </a:xfrm>
          <a:prstGeom prst="rect">
            <a:avLst/>
          </a:prstGeom>
        </p:spPr>
        <p:txBody>
          <a:bodyPr/>
          <a:lstStyle>
            <a:lvl1pPr marL="230188" indent="-230188" algn="l" rtl="0" eaLnBrk="1" fontAlgn="base" hangingPunct="1">
              <a:lnSpc>
                <a:spcPct val="100000"/>
              </a:lnSpc>
              <a:spcBef>
                <a:spcPts val="0"/>
              </a:spcBef>
              <a:spcAft>
                <a:spcPts val="800"/>
              </a:spcAft>
              <a:buClrTx/>
              <a:buFont typeface="Arial" panose="020B0604020202020204" pitchFamily="34" charset="0"/>
              <a:buChar char="•"/>
              <a:tabLst/>
              <a:defRPr sz="1600">
                <a:solidFill>
                  <a:schemeClr val="bg2"/>
                </a:solidFill>
                <a:latin typeface="+mj-lt"/>
                <a:ea typeface="+mn-ea"/>
                <a:cs typeface="+mn-cs"/>
              </a:defRPr>
            </a:lvl1pPr>
            <a:lvl2pPr marL="692150" indent="-144463" algn="l" rtl="0" eaLnBrk="1" fontAlgn="base" hangingPunct="1">
              <a:lnSpc>
                <a:spcPct val="100000"/>
              </a:lnSpc>
              <a:spcBef>
                <a:spcPts val="0"/>
              </a:spcBef>
              <a:spcAft>
                <a:spcPts val="800"/>
              </a:spcAft>
              <a:buClrTx/>
              <a:buSzPct val="80000"/>
              <a:buFont typeface="Arial" panose="020B0604020202020204" pitchFamily="34" charset="0"/>
              <a:buChar char="•"/>
              <a:tabLst/>
              <a:defRPr sz="1600">
                <a:solidFill>
                  <a:schemeClr val="bg2"/>
                </a:solidFill>
                <a:latin typeface="+mj-lt"/>
                <a:ea typeface="+mn-ea"/>
              </a:defRPr>
            </a:lvl2pPr>
            <a:lvl3pPr marL="1038225" indent="-158750" algn="l" rtl="0" eaLnBrk="1" fontAlgn="base" hangingPunct="1">
              <a:lnSpc>
                <a:spcPct val="100000"/>
              </a:lnSpc>
              <a:spcBef>
                <a:spcPts val="0"/>
              </a:spcBef>
              <a:spcAft>
                <a:spcPts val="800"/>
              </a:spcAft>
              <a:buClrTx/>
              <a:buSzPct val="80000"/>
              <a:buFont typeface="Arial" panose="020B0604020202020204" pitchFamily="34" charset="0"/>
              <a:buChar char="•"/>
              <a:tabLst/>
              <a:defRPr sz="1400">
                <a:solidFill>
                  <a:schemeClr val="bg2"/>
                </a:solidFill>
                <a:latin typeface="+mj-lt"/>
                <a:ea typeface="+mn-ea"/>
              </a:defRPr>
            </a:lvl3pPr>
            <a:lvl4pPr marL="1384300" indent="-158750" algn="l" rtl="0" eaLnBrk="1" fontAlgn="base" hangingPunct="1">
              <a:lnSpc>
                <a:spcPct val="100000"/>
              </a:lnSpc>
              <a:spcBef>
                <a:spcPts val="0"/>
              </a:spcBef>
              <a:spcAft>
                <a:spcPts val="800"/>
              </a:spcAft>
              <a:buClrTx/>
              <a:buFont typeface="Arial" panose="020B0604020202020204" pitchFamily="34" charset="0"/>
              <a:buChar char="•"/>
              <a:tabLst/>
              <a:defRPr sz="1200" cap="none">
                <a:solidFill>
                  <a:schemeClr val="bg2"/>
                </a:solidFill>
                <a:latin typeface="+mj-lt"/>
                <a:ea typeface="+mn-ea"/>
              </a:defRPr>
            </a:lvl4pPr>
            <a:lvl5pPr marL="2640013" indent="-201613" algn="l" rtl="0" eaLnBrk="1" fontAlgn="base" hangingPunct="1">
              <a:lnSpc>
                <a:spcPct val="100000"/>
              </a:lnSpc>
              <a:spcBef>
                <a:spcPts val="0"/>
              </a:spcBef>
              <a:spcAft>
                <a:spcPts val="800"/>
              </a:spcAft>
              <a:buClrTx/>
              <a:buFont typeface="Arial" panose="020B0604020202020204" pitchFamily="34" charset="0"/>
              <a:buChar char="•"/>
              <a:tabLst/>
              <a:defRPr sz="1200" cap="none">
                <a:solidFill>
                  <a:schemeClr val="tx2"/>
                </a:solidFill>
                <a:latin typeface="+mj-lt"/>
                <a:ea typeface="+mn-ea"/>
              </a:defRPr>
            </a:lvl5pPr>
            <a:lvl6pPr marL="3352045"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6pPr>
            <a:lvl7pPr marL="3961509"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7pPr>
            <a:lvl8pPr marL="4570972"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8pPr>
            <a:lvl9pPr marL="5180434"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9pPr>
          </a:lstStyle>
          <a:p>
            <a:pPr marL="230188" marR="0" lvl="0" indent="-230188" algn="l"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0" cap="none" spc="0" normalizeH="0" baseline="0" noProof="0">
                <a:ln>
                  <a:noFill/>
                </a:ln>
                <a:solidFill>
                  <a:schemeClr val="bg2"/>
                </a:solidFill>
                <a:effectLst/>
                <a:uLnTx/>
                <a:uFillTx/>
                <a:latin typeface="+mn-lt"/>
                <a:ea typeface="+mn-ea"/>
                <a:cs typeface="+mn-cs"/>
              </a:rPr>
              <a:t>Icons have been created to represent specific concepts and ideas and should not be used to represent anything else</a:t>
            </a:r>
          </a:p>
          <a:p>
            <a:pPr marL="230188" marR="0" lvl="0" indent="-230188" algn="l"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0" cap="none" spc="0" normalizeH="0" baseline="0" noProof="0">
                <a:ln>
                  <a:noFill/>
                </a:ln>
                <a:solidFill>
                  <a:schemeClr val="bg2"/>
                </a:solidFill>
                <a:effectLst/>
                <a:uLnTx/>
                <a:uFillTx/>
                <a:latin typeface="+mn-lt"/>
                <a:ea typeface="+mn-ea"/>
                <a:cs typeface="+mn-cs"/>
              </a:rPr>
              <a:t>Only icons created by Rockwell Automation in this signature style should be used in any marketing collateral</a:t>
            </a:r>
          </a:p>
        </p:txBody>
      </p:sp>
      <p:pic>
        <p:nvPicPr>
          <p:cNvPr id="28" name="Picture 27">
            <a:extLst>
              <a:ext uri="{FF2B5EF4-FFF2-40B4-BE49-F238E27FC236}">
                <a16:creationId xmlns:a16="http://schemas.microsoft.com/office/drawing/2014/main" id="{05CDE544-8294-364E-B5B1-490C38FB3A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0547" y="1873477"/>
            <a:ext cx="930344" cy="839893"/>
          </a:xfrm>
          <a:prstGeom prst="rect">
            <a:avLst/>
          </a:prstGeom>
        </p:spPr>
      </p:pic>
      <p:grpSp>
        <p:nvGrpSpPr>
          <p:cNvPr id="32" name="Group 31">
            <a:extLst>
              <a:ext uri="{FF2B5EF4-FFF2-40B4-BE49-F238E27FC236}">
                <a16:creationId xmlns:a16="http://schemas.microsoft.com/office/drawing/2014/main" id="{3879ADA6-C175-244C-BAE3-E443D78968A4}"/>
              </a:ext>
            </a:extLst>
          </p:cNvPr>
          <p:cNvGrpSpPr/>
          <p:nvPr userDrawn="1"/>
        </p:nvGrpSpPr>
        <p:grpSpPr>
          <a:xfrm>
            <a:off x="9684450" y="1547297"/>
            <a:ext cx="1492253" cy="1492253"/>
            <a:chOff x="9818020" y="1779586"/>
            <a:chExt cx="1492253" cy="1492253"/>
          </a:xfrm>
        </p:grpSpPr>
        <p:sp>
          <p:nvSpPr>
            <p:cNvPr id="16" name="Oval 15">
              <a:extLst>
                <a:ext uri="{FF2B5EF4-FFF2-40B4-BE49-F238E27FC236}">
                  <a16:creationId xmlns:a16="http://schemas.microsoft.com/office/drawing/2014/main" id="{FCECE006-5CB8-2E4B-96CF-A07EA23FCA2B}"/>
                </a:ext>
              </a:extLst>
            </p:cNvPr>
            <p:cNvSpPr/>
            <p:nvPr userDrawn="1"/>
          </p:nvSpPr>
          <p:spPr bwMode="auto">
            <a:xfrm>
              <a:off x="9818020" y="1779586"/>
              <a:ext cx="1492253" cy="1492253"/>
            </a:xfrm>
            <a:prstGeom prst="ellipse">
              <a:avLst/>
            </a:prstGeom>
            <a:solidFill>
              <a:srgbClr val="000000"/>
            </a:solidFill>
            <a:ln>
              <a:noFill/>
              <a:headEnd/>
              <a:tailEnd/>
            </a:ln>
            <a:effectLst/>
            <a:scene3d>
              <a:camera prst="orthographicFront"/>
              <a:lightRig rig="threePt" dir="t">
                <a:rot lat="0" lon="0" rev="1200000"/>
              </a:lightRig>
            </a:scene3d>
            <a:sp3d/>
          </p:spPr>
          <p:txBody>
            <a:bodyPr wrap="none" rtlCol="0" anchor="ctr">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a typeface="+mn-ea"/>
                <a:cs typeface="+mn-cs"/>
              </a:endParaRPr>
            </a:p>
          </p:txBody>
        </p:sp>
        <p:pic>
          <p:nvPicPr>
            <p:cNvPr id="29" name="Picture 28">
              <a:extLst>
                <a:ext uri="{FF2B5EF4-FFF2-40B4-BE49-F238E27FC236}">
                  <a16:creationId xmlns:a16="http://schemas.microsoft.com/office/drawing/2014/main" id="{BC8B23D7-6BEA-8447-BFA3-DE8BC8A270A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094794" y="2105766"/>
              <a:ext cx="938703" cy="839892"/>
            </a:xfrm>
            <a:prstGeom prst="rect">
              <a:avLst/>
            </a:prstGeom>
          </p:spPr>
        </p:pic>
      </p:grpSp>
      <p:grpSp>
        <p:nvGrpSpPr>
          <p:cNvPr id="26" name="Group 25">
            <a:extLst>
              <a:ext uri="{FF2B5EF4-FFF2-40B4-BE49-F238E27FC236}">
                <a16:creationId xmlns:a16="http://schemas.microsoft.com/office/drawing/2014/main" id="{A113325C-9D50-3C43-9FA7-650DE4692F68}"/>
              </a:ext>
            </a:extLst>
          </p:cNvPr>
          <p:cNvGrpSpPr/>
          <p:nvPr userDrawn="1"/>
        </p:nvGrpSpPr>
        <p:grpSpPr>
          <a:xfrm>
            <a:off x="8640901" y="4188222"/>
            <a:ext cx="1732547" cy="307777"/>
            <a:chOff x="9050659" y="4311510"/>
            <a:chExt cx="1732547" cy="307777"/>
          </a:xfrm>
        </p:grpSpPr>
        <p:sp>
          <p:nvSpPr>
            <p:cNvPr id="30" name="TextBox 29">
              <a:extLst>
                <a:ext uri="{FF2B5EF4-FFF2-40B4-BE49-F238E27FC236}">
                  <a16:creationId xmlns:a16="http://schemas.microsoft.com/office/drawing/2014/main" id="{63D9C3D3-B193-F144-BE66-F828539D14C8}"/>
                </a:ext>
              </a:extLst>
            </p:cNvPr>
            <p:cNvSpPr txBox="1"/>
            <p:nvPr/>
          </p:nvSpPr>
          <p:spPr>
            <a:xfrm>
              <a:off x="9050659" y="4311510"/>
              <a:ext cx="1732547" cy="307777"/>
            </a:xfrm>
            <a:prstGeom prst="rect">
              <a:avLst/>
            </a:prstGeom>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AEEF"/>
                  </a:solidFill>
                  <a:effectLst/>
                  <a:uLnTx/>
                  <a:uFillTx/>
                  <a:latin typeface="+mn-lt"/>
                </a:rPr>
                <a:t>Minimum size: 0.5”</a:t>
              </a:r>
            </a:p>
          </p:txBody>
        </p:sp>
        <p:cxnSp>
          <p:nvCxnSpPr>
            <p:cNvPr id="33" name="Straight Connector 32">
              <a:extLst>
                <a:ext uri="{FF2B5EF4-FFF2-40B4-BE49-F238E27FC236}">
                  <a16:creationId xmlns:a16="http://schemas.microsoft.com/office/drawing/2014/main" id="{0E13B540-DA0E-6246-B0F8-8EF7067D78BC}"/>
                </a:ext>
              </a:extLst>
            </p:cNvPr>
            <p:cNvCxnSpPr>
              <a:cxnSpLocks/>
            </p:cNvCxnSpPr>
            <p:nvPr/>
          </p:nvCxnSpPr>
          <p:spPr bwMode="auto">
            <a:xfrm>
              <a:off x="9678501" y="4311510"/>
              <a:ext cx="457200" cy="0"/>
            </a:xfrm>
            <a:prstGeom prst="line">
              <a:avLst/>
            </a:prstGeom>
            <a:noFill/>
            <a:ln w="9525" cap="flat" cmpd="sng" algn="ctr">
              <a:solidFill>
                <a:srgbClr val="00A3DB"/>
              </a:solidFill>
              <a:prstDash val="solid"/>
              <a:round/>
              <a:headEnd type="oval" w="sm" len="sm"/>
              <a:tailEnd type="oval" w="sm" len="sm"/>
            </a:ln>
            <a:effectLst/>
          </p:spPr>
        </p:cxnSp>
      </p:grpSp>
      <p:pic>
        <p:nvPicPr>
          <p:cNvPr id="34" name="Picture 33">
            <a:extLst>
              <a:ext uri="{FF2B5EF4-FFF2-40B4-BE49-F238E27FC236}">
                <a16:creationId xmlns:a16="http://schemas.microsoft.com/office/drawing/2014/main" id="{9C80D0BE-17AF-9042-839F-1AE350C275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29622" y="3552137"/>
            <a:ext cx="515018" cy="464946"/>
          </a:xfrm>
          <a:prstGeom prst="rect">
            <a:avLst/>
          </a:prstGeom>
        </p:spPr>
      </p:pic>
    </p:spTree>
    <p:extLst>
      <p:ext uri="{BB962C8B-B14F-4D97-AF65-F5344CB8AC3E}">
        <p14:creationId xmlns:p14="http://schemas.microsoft.com/office/powerpoint/2010/main" val="259768157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CD475BCA-71DB-7944-A81F-78C4A18FEFC5}"/>
              </a:ext>
            </a:extLst>
          </p:cNvPr>
          <p:cNvSpPr>
            <a:spLocks noGrp="1"/>
          </p:cNvSpPr>
          <p:nvPr>
            <p:ph type="pic" sz="quarter" idx="12"/>
          </p:nvPr>
        </p:nvSpPr>
        <p:spPr>
          <a:xfrm>
            <a:off x="10493226" y="2260093"/>
            <a:ext cx="1136522" cy="2449511"/>
          </a:xfrm>
          <a:prstGeom prst="rect">
            <a:avLst/>
          </a:prstGeom>
        </p:spPr>
        <p:txBody>
          <a:bodyPr anchor="ctr"/>
          <a:lstStyle>
            <a:lvl1pPr marL="0" indent="0" algn="ctr">
              <a:buFontTx/>
              <a:buNone/>
              <a:defRPr/>
            </a:lvl1pPr>
          </a:lstStyle>
          <a:p>
            <a:endParaRPr lang="en-US"/>
          </a:p>
        </p:txBody>
      </p:sp>
      <p:sp>
        <p:nvSpPr>
          <p:cNvPr id="7" name="Picture Placeholder 6">
            <a:extLst>
              <a:ext uri="{FF2B5EF4-FFF2-40B4-BE49-F238E27FC236}">
                <a16:creationId xmlns:a16="http://schemas.microsoft.com/office/drawing/2014/main" id="{C056D661-0F98-C04C-8405-9862684CD55D}"/>
              </a:ext>
            </a:extLst>
          </p:cNvPr>
          <p:cNvSpPr>
            <a:spLocks noGrp="1"/>
          </p:cNvSpPr>
          <p:nvPr>
            <p:ph type="pic" sz="quarter" idx="10"/>
          </p:nvPr>
        </p:nvSpPr>
        <p:spPr>
          <a:xfrm>
            <a:off x="490538" y="2154238"/>
            <a:ext cx="3340100" cy="1884362"/>
          </a:xfrm>
          <a:prstGeom prst="rect">
            <a:avLst/>
          </a:prstGeom>
        </p:spPr>
        <p:txBody>
          <a:bodyPr anchor="ctr"/>
          <a:lstStyle>
            <a:lvl1pPr marL="0" indent="0" algn="ctr">
              <a:buFontTx/>
              <a:buNone/>
              <a:defRPr/>
            </a:lvl1pPr>
          </a:lstStyle>
          <a:p>
            <a:endParaRPr lang="en-US"/>
          </a:p>
        </p:txBody>
      </p:sp>
      <p:sp>
        <p:nvSpPr>
          <p:cNvPr id="8" name="Picture Placeholder 6">
            <a:extLst>
              <a:ext uri="{FF2B5EF4-FFF2-40B4-BE49-F238E27FC236}">
                <a16:creationId xmlns:a16="http://schemas.microsoft.com/office/drawing/2014/main" id="{C6E8F651-EC8A-CE4F-A1E5-0CE7AB7562B9}"/>
              </a:ext>
            </a:extLst>
          </p:cNvPr>
          <p:cNvSpPr>
            <a:spLocks noGrp="1"/>
          </p:cNvSpPr>
          <p:nvPr>
            <p:ph type="pic" sz="quarter" idx="11"/>
          </p:nvPr>
        </p:nvSpPr>
        <p:spPr>
          <a:xfrm>
            <a:off x="6945737" y="2917336"/>
            <a:ext cx="2769763" cy="1654664"/>
          </a:xfrm>
          <a:prstGeom prst="rect">
            <a:avLst/>
          </a:prstGeom>
        </p:spPr>
        <p:txBody>
          <a:bodyPr anchor="ctr"/>
          <a:lstStyle>
            <a:lvl1pPr marL="0" indent="0" algn="ctr">
              <a:buFontTx/>
              <a:buNone/>
              <a:defRPr/>
            </a:lvl1pPr>
          </a:lstStyle>
          <a:p>
            <a:endParaRPr lang="en-US"/>
          </a:p>
        </p:txBody>
      </p:sp>
      <p:sp>
        <p:nvSpPr>
          <p:cNvPr id="10" name="Picture Placeholder 6">
            <a:extLst>
              <a:ext uri="{FF2B5EF4-FFF2-40B4-BE49-F238E27FC236}">
                <a16:creationId xmlns:a16="http://schemas.microsoft.com/office/drawing/2014/main" id="{2C5F2B90-61C4-E34E-BD02-001805DD9C0B}"/>
              </a:ext>
            </a:extLst>
          </p:cNvPr>
          <p:cNvSpPr>
            <a:spLocks noGrp="1"/>
          </p:cNvSpPr>
          <p:nvPr>
            <p:ph type="pic" sz="quarter" idx="13"/>
          </p:nvPr>
        </p:nvSpPr>
        <p:spPr>
          <a:xfrm>
            <a:off x="4365523" y="2175650"/>
            <a:ext cx="1799302" cy="2586266"/>
          </a:xfrm>
          <a:prstGeom prst="rect">
            <a:avLst/>
          </a:prstGeom>
        </p:spPr>
        <p:txBody>
          <a:bodyPr anchor="ctr"/>
          <a:lstStyle>
            <a:lvl1pPr marL="0" indent="0" algn="ctr">
              <a:buFontTx/>
              <a:buNone/>
              <a:defRPr/>
            </a:lvl1pPr>
          </a:lstStyle>
          <a:p>
            <a:endParaRPr lang="en-US"/>
          </a:p>
        </p:txBody>
      </p:sp>
    </p:spTree>
    <p:extLst>
      <p:ext uri="{BB962C8B-B14F-4D97-AF65-F5344CB8AC3E}">
        <p14:creationId xmlns:p14="http://schemas.microsoft.com/office/powerpoint/2010/main" val="217901997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91072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 Column 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5C4DF49-B1C4-2A40-9E69-F4F5FE0EC81B}"/>
              </a:ext>
            </a:extLst>
          </p:cNvPr>
          <p:cNvSpPr>
            <a:spLocks noGrp="1"/>
          </p:cNvSpPr>
          <p:nvPr>
            <p:ph type="title" hasCustomPrompt="1"/>
          </p:nvPr>
        </p:nvSpPr>
        <p:spPr>
          <a:xfrm>
            <a:off x="381744" y="329761"/>
            <a:ext cx="11428510" cy="515526"/>
          </a:xfrm>
          <a:prstGeom prst="rect">
            <a:avLst/>
          </a:prstGeom>
        </p:spPr>
        <p:txBody>
          <a:bodyPr anchor="t">
            <a:spAutoFit/>
          </a:bodyPr>
          <a:lstStyle>
            <a:lvl1pPr>
              <a:lnSpc>
                <a:spcPts val="3300"/>
              </a:lnSpc>
              <a:defRPr>
                <a:latin typeface="+mn-lt"/>
              </a:defRPr>
            </a:lvl1pPr>
          </a:lstStyle>
          <a:p>
            <a:r>
              <a:rPr lang="en-US"/>
              <a:t>Click to edit title</a:t>
            </a:r>
          </a:p>
        </p:txBody>
      </p:sp>
      <p:sp>
        <p:nvSpPr>
          <p:cNvPr id="9" name="Text Placeholder 6">
            <a:extLst>
              <a:ext uri="{FF2B5EF4-FFF2-40B4-BE49-F238E27FC236}">
                <a16:creationId xmlns:a16="http://schemas.microsoft.com/office/drawing/2014/main" id="{A401945A-2C65-FA4D-9C48-9ECE79F2D0DD}"/>
              </a:ext>
            </a:extLst>
          </p:cNvPr>
          <p:cNvSpPr>
            <a:spLocks noGrp="1"/>
          </p:cNvSpPr>
          <p:nvPr>
            <p:ph type="body" sz="quarter" idx="10" hasCustomPrompt="1"/>
          </p:nvPr>
        </p:nvSpPr>
        <p:spPr>
          <a:xfrm>
            <a:off x="381744" y="904554"/>
            <a:ext cx="11428510" cy="348813"/>
          </a:xfrm>
          <a:prstGeom prst="rect">
            <a:avLst/>
          </a:prstGeom>
        </p:spPr>
        <p:txBody>
          <a:bodyPr anchor="t">
            <a:spAutoFit/>
          </a:bodyPr>
          <a:lstStyle>
            <a:lvl1pPr marL="0" indent="0">
              <a:lnSpc>
                <a:spcPts val="2000"/>
              </a:lnSpc>
              <a:buNone/>
              <a:defRPr sz="1800" b="0" i="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Click to edit subhead content and make sure it is in sentence case or delete if not needed</a:t>
            </a:r>
          </a:p>
        </p:txBody>
      </p:sp>
      <p:sp>
        <p:nvSpPr>
          <p:cNvPr id="3" name="Text Placeholder 2">
            <a:extLst>
              <a:ext uri="{FF2B5EF4-FFF2-40B4-BE49-F238E27FC236}">
                <a16:creationId xmlns:a16="http://schemas.microsoft.com/office/drawing/2014/main" id="{793F8A9B-CD25-A04B-9D54-41AE23CF3B32}"/>
              </a:ext>
            </a:extLst>
          </p:cNvPr>
          <p:cNvSpPr>
            <a:spLocks noGrp="1"/>
          </p:cNvSpPr>
          <p:nvPr>
            <p:ph type="body" sz="quarter" idx="16"/>
          </p:nvPr>
        </p:nvSpPr>
        <p:spPr>
          <a:xfrm>
            <a:off x="381000" y="1392865"/>
            <a:ext cx="11428510" cy="1641475"/>
          </a:xfrm>
          <a:prstGeom prst="rect">
            <a:avLst/>
          </a:prstGeom>
        </p:spPr>
        <p:txBody>
          <a:bodyPr>
            <a:spAutoFit/>
          </a:bodyPr>
          <a:lstStyle>
            <a:lvl1pPr marL="174625" indent="-174625">
              <a:buClr>
                <a:schemeClr val="bg2"/>
              </a:buClr>
              <a:buFont typeface="Arial" panose="020B0604020202020204" pitchFamily="34" charset="0"/>
              <a:buChar char="•"/>
              <a:tabLst/>
              <a:defRPr>
                <a:solidFill>
                  <a:schemeClr val="bg2"/>
                </a:solidFill>
                <a:latin typeface="+mn-lt"/>
              </a:defRPr>
            </a:lvl1pPr>
            <a:lvl2pPr marL="342900" indent="-168275">
              <a:buClr>
                <a:schemeClr val="bg2"/>
              </a:buClr>
              <a:buSzPct val="100000"/>
              <a:buFont typeface="Arial" panose="020B0604020202020204" pitchFamily="34" charset="0"/>
              <a:buChar char="•"/>
              <a:tabLst/>
              <a:defRPr>
                <a:solidFill>
                  <a:schemeClr val="bg2"/>
                </a:solidFill>
                <a:latin typeface="+mn-lt"/>
              </a:defRPr>
            </a:lvl2pPr>
            <a:lvl3pPr marL="460375" indent="-117475">
              <a:buClr>
                <a:schemeClr val="bg2"/>
              </a:buClr>
              <a:buSzPct val="100000"/>
              <a:buFont typeface="Arial" panose="020B0604020202020204" pitchFamily="34" charset="0"/>
              <a:buChar char="•"/>
              <a:tabLst/>
              <a:defRPr>
                <a:solidFill>
                  <a:schemeClr val="bg2"/>
                </a:solidFill>
                <a:latin typeface="+mn-lt"/>
              </a:defRPr>
            </a:lvl3pPr>
            <a:lvl4pPr marL="576263" indent="-115888">
              <a:buClr>
                <a:schemeClr val="bg2"/>
              </a:buClr>
              <a:buFont typeface="Arial" panose="020B0604020202020204" pitchFamily="34" charset="0"/>
              <a:buChar char="•"/>
              <a:tabLst/>
              <a:defRPr>
                <a:solidFill>
                  <a:schemeClr val="bg2"/>
                </a:solidFill>
                <a:latin typeface="+mn-lt"/>
              </a:defRPr>
            </a:lvl4pPr>
            <a:lvl5pPr marL="687388" indent="-111125">
              <a:buClr>
                <a:schemeClr val="bg2"/>
              </a:buClr>
              <a:buFont typeface="Arial" panose="020B0604020202020204" pitchFamily="34" charset="0"/>
              <a:buChar char="•"/>
              <a:tabLst/>
              <a:defRPr>
                <a:solidFill>
                  <a:schemeClr val="bg2"/>
                </a:solidFill>
                <a:latin typeface="+mn-lt"/>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129382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A Overview 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85981C6-582A-2441-932C-26A395BC8486}"/>
              </a:ext>
            </a:extLst>
          </p:cNvPr>
          <p:cNvSpPr txBox="1">
            <a:spLocks/>
          </p:cNvSpPr>
          <p:nvPr/>
        </p:nvSpPr>
        <p:spPr>
          <a:xfrm>
            <a:off x="309350" y="2321210"/>
            <a:ext cx="11573300" cy="750923"/>
          </a:xfrm>
          <a:prstGeom prst="rect">
            <a:avLst/>
          </a:prstGeom>
          <a:effectLst/>
        </p:spPr>
        <p:txBody>
          <a:bodyPr anchor="t"/>
          <a:lstStyle>
            <a:lvl1pPr marL="766216" indent="-766216" algn="l" rtl="0" eaLnBrk="1" fontAlgn="base" hangingPunct="1">
              <a:lnSpc>
                <a:spcPct val="100000"/>
              </a:lnSpc>
              <a:spcBef>
                <a:spcPts val="0"/>
              </a:spcBef>
              <a:spcAft>
                <a:spcPts val="1600"/>
              </a:spcAft>
              <a:buClr>
                <a:srgbClr val="BB2332"/>
              </a:buClr>
              <a:buFont typeface="Wingdings" charset="2"/>
              <a:buChar char="§"/>
              <a:defRPr sz="4000">
                <a:solidFill>
                  <a:schemeClr val="bg2"/>
                </a:solidFill>
                <a:latin typeface="+mj-lt"/>
                <a:ea typeface="+mn-ea"/>
                <a:cs typeface="+mn-cs"/>
              </a:defRPr>
            </a:lvl1pPr>
            <a:lvl2pPr marL="2146248" indent="-609584" algn="l" rtl="0" eaLnBrk="1" fontAlgn="base" hangingPunct="1">
              <a:lnSpc>
                <a:spcPct val="100000"/>
              </a:lnSpc>
              <a:spcBef>
                <a:spcPts val="0"/>
              </a:spcBef>
              <a:spcAft>
                <a:spcPts val="1600"/>
              </a:spcAft>
              <a:buClr>
                <a:schemeClr val="bg1">
                  <a:lumMod val="50000"/>
                </a:schemeClr>
              </a:buClr>
              <a:buSzPct val="80000"/>
              <a:buFont typeface="Wingdings" charset="2"/>
              <a:buChar char="§"/>
              <a:defRPr sz="3200">
                <a:solidFill>
                  <a:schemeClr val="bg2"/>
                </a:solidFill>
                <a:latin typeface="+mj-lt"/>
                <a:ea typeface="+mn-ea"/>
              </a:defRPr>
            </a:lvl2pPr>
            <a:lvl3pPr marL="3365418" indent="-609584" algn="l" rtl="0" eaLnBrk="1" fontAlgn="base" hangingPunct="1">
              <a:lnSpc>
                <a:spcPct val="100000"/>
              </a:lnSpc>
              <a:spcBef>
                <a:spcPts val="0"/>
              </a:spcBef>
              <a:spcAft>
                <a:spcPts val="1600"/>
              </a:spcAft>
              <a:buClr>
                <a:schemeClr val="bg1">
                  <a:lumMod val="50000"/>
                </a:schemeClr>
              </a:buClr>
              <a:buSzPct val="80000"/>
              <a:buFont typeface="Wingdings" charset="2"/>
              <a:buChar char="§"/>
              <a:defRPr sz="2800">
                <a:solidFill>
                  <a:schemeClr val="bg2"/>
                </a:solidFill>
                <a:latin typeface="+mj-lt"/>
                <a:ea typeface="+mn-ea"/>
              </a:defRPr>
            </a:lvl3pPr>
            <a:lvl4pPr marL="4267094" indent="-609584" algn="l" rtl="0" eaLnBrk="1" fontAlgn="base" hangingPunct="1">
              <a:lnSpc>
                <a:spcPct val="100000"/>
              </a:lnSpc>
              <a:spcBef>
                <a:spcPts val="0"/>
              </a:spcBef>
              <a:spcAft>
                <a:spcPts val="1600"/>
              </a:spcAft>
              <a:buClr>
                <a:schemeClr val="bg1">
                  <a:lumMod val="50000"/>
                </a:schemeClr>
              </a:buClr>
              <a:buFont typeface="Wingdings" charset="2"/>
              <a:buChar char="§"/>
              <a:defRPr sz="2400" cap="none">
                <a:solidFill>
                  <a:schemeClr val="bg2"/>
                </a:solidFill>
                <a:latin typeface="+mj-lt"/>
                <a:ea typeface="+mn-ea"/>
              </a:defRPr>
            </a:lvl4pPr>
            <a:lvl5pPr marL="5486262" indent="-609584" algn="l" rtl="0" eaLnBrk="1" fontAlgn="base" hangingPunct="1">
              <a:lnSpc>
                <a:spcPct val="100000"/>
              </a:lnSpc>
              <a:spcBef>
                <a:spcPts val="0"/>
              </a:spcBef>
              <a:spcAft>
                <a:spcPts val="1600"/>
              </a:spcAft>
              <a:buClr>
                <a:schemeClr val="bg1">
                  <a:lumMod val="50000"/>
                </a:schemeClr>
              </a:buClr>
              <a:buFont typeface="Wingdings" charset="2"/>
              <a:buChar char="§"/>
              <a:defRPr sz="2400" cap="none">
                <a:solidFill>
                  <a:schemeClr val="bg2"/>
                </a:solidFill>
                <a:latin typeface="+mj-lt"/>
                <a:ea typeface="+mn-ea"/>
              </a:defRPr>
            </a:lvl5pPr>
            <a:lvl6pPr marL="6705432" indent="-609584" algn="l" rtl="0" eaLnBrk="1" fontAlgn="base" hangingPunct="1">
              <a:spcBef>
                <a:spcPct val="20000"/>
              </a:spcBef>
              <a:spcAft>
                <a:spcPct val="0"/>
              </a:spcAft>
              <a:buClr>
                <a:srgbClr val="BB2332"/>
              </a:buClr>
              <a:buChar char="»"/>
              <a:defRPr sz="5334">
                <a:solidFill>
                  <a:schemeClr val="tx1"/>
                </a:solidFill>
                <a:latin typeface="Arial" charset="0"/>
                <a:ea typeface="+mn-ea"/>
              </a:defRPr>
            </a:lvl6pPr>
            <a:lvl7pPr marL="7924602" indent="-609584" algn="l" rtl="0" eaLnBrk="1" fontAlgn="base" hangingPunct="1">
              <a:spcBef>
                <a:spcPct val="20000"/>
              </a:spcBef>
              <a:spcAft>
                <a:spcPct val="0"/>
              </a:spcAft>
              <a:buClr>
                <a:srgbClr val="BB2332"/>
              </a:buClr>
              <a:buChar char="»"/>
              <a:defRPr sz="5334">
                <a:solidFill>
                  <a:schemeClr val="tx1"/>
                </a:solidFill>
                <a:latin typeface="Arial" charset="0"/>
                <a:ea typeface="+mn-ea"/>
              </a:defRPr>
            </a:lvl7pPr>
            <a:lvl8pPr marL="9143772" indent="-609584" algn="l" rtl="0" eaLnBrk="1" fontAlgn="base" hangingPunct="1">
              <a:spcBef>
                <a:spcPct val="20000"/>
              </a:spcBef>
              <a:spcAft>
                <a:spcPct val="0"/>
              </a:spcAft>
              <a:buClr>
                <a:srgbClr val="BB2332"/>
              </a:buClr>
              <a:buChar char="»"/>
              <a:defRPr sz="5334">
                <a:solidFill>
                  <a:schemeClr val="tx1"/>
                </a:solidFill>
                <a:latin typeface="Arial" charset="0"/>
                <a:ea typeface="+mn-ea"/>
              </a:defRPr>
            </a:lvl8pPr>
            <a:lvl9pPr marL="10362940" indent="-609584" algn="l" rtl="0" eaLnBrk="1" fontAlgn="base" hangingPunct="1">
              <a:spcBef>
                <a:spcPct val="20000"/>
              </a:spcBef>
              <a:spcAft>
                <a:spcPct val="0"/>
              </a:spcAft>
              <a:buClr>
                <a:srgbClr val="BB2332"/>
              </a:buClr>
              <a:buChar char="»"/>
              <a:defRPr sz="5334">
                <a:solidFill>
                  <a:schemeClr val="tx1"/>
                </a:solidFill>
                <a:latin typeface="Arial" charset="0"/>
                <a:ea typeface="+mn-ea"/>
              </a:defRPr>
            </a:lvl9pPr>
          </a:lstStyle>
          <a:p>
            <a:pPr marL="0" indent="0" algn="ctr" fontAlgn="base">
              <a:buFontTx/>
              <a:buNone/>
            </a:pPr>
            <a:r>
              <a:rPr lang="en-US" sz="2000" b="1" kern="0">
                <a:solidFill>
                  <a:schemeClr val="bg1"/>
                </a:solidFill>
                <a:effectLst>
                  <a:glow rad="622300">
                    <a:schemeClr val="tx1">
                      <a:alpha val="5000"/>
                    </a:schemeClr>
                  </a:glow>
                </a:effectLst>
                <a:latin typeface="Barlow" pitchFamily="2" charset="77"/>
                <a:cs typeface="Arial" panose="020B0604020202020204" pitchFamily="34" charset="0"/>
              </a:rPr>
              <a:t>Our strategy is to bring The Connected Enterprise to life.</a:t>
            </a:r>
            <a:br>
              <a:rPr lang="en-US" sz="2000" b="1" kern="0">
                <a:solidFill>
                  <a:schemeClr val="bg1"/>
                </a:solidFill>
                <a:effectLst>
                  <a:glow rad="622300">
                    <a:schemeClr val="tx1">
                      <a:alpha val="5000"/>
                    </a:schemeClr>
                  </a:glow>
                </a:effectLst>
                <a:latin typeface="Barlow" pitchFamily="2" charset="77"/>
                <a:cs typeface="Arial" panose="020B0604020202020204" pitchFamily="34" charset="0"/>
              </a:rPr>
            </a:br>
            <a:r>
              <a:rPr lang="en-US" sz="1600">
                <a:solidFill>
                  <a:schemeClr val="bg1"/>
                </a:solidFill>
                <a:effectLst/>
                <a:latin typeface="Barlow" pitchFamily="2" charset="77"/>
              </a:rPr>
              <a:t>We integrate control and information across the enterprise to help industrial companies </a:t>
            </a:r>
            <a:br>
              <a:rPr lang="en-US" sz="1600">
                <a:solidFill>
                  <a:schemeClr val="bg1"/>
                </a:solidFill>
                <a:effectLst/>
                <a:latin typeface="Barlow" pitchFamily="2" charset="77"/>
              </a:rPr>
            </a:br>
            <a:r>
              <a:rPr lang="en-US" sz="1600">
                <a:solidFill>
                  <a:schemeClr val="bg1"/>
                </a:solidFill>
                <a:effectLst/>
                <a:latin typeface="Barlow" pitchFamily="2" charset="77"/>
              </a:rPr>
              <a:t>and their people be more productive and sustainable. </a:t>
            </a:r>
          </a:p>
        </p:txBody>
      </p:sp>
      <p:sp>
        <p:nvSpPr>
          <p:cNvPr id="20" name="TextBox 19">
            <a:extLst>
              <a:ext uri="{FF2B5EF4-FFF2-40B4-BE49-F238E27FC236}">
                <a16:creationId xmlns:a16="http://schemas.microsoft.com/office/drawing/2014/main" id="{28633386-2F53-4D95-9B03-6308B68892AB}"/>
              </a:ext>
            </a:extLst>
          </p:cNvPr>
          <p:cNvSpPr txBox="1"/>
          <p:nvPr userDrawn="1"/>
        </p:nvSpPr>
        <p:spPr>
          <a:xfrm>
            <a:off x="1802197" y="5578646"/>
            <a:ext cx="8587607" cy="338554"/>
          </a:xfrm>
          <a:prstGeom prst="rect">
            <a:avLst/>
          </a:prstGeom>
          <a:noFill/>
        </p:spPr>
        <p:txBody>
          <a:bodyPr wrap="none" rtlCol="0" anchor="ctr" anchorCtr="0">
            <a:spAutoFit/>
          </a:bodyPr>
          <a:lstStyle/>
          <a:p>
            <a:pPr algn="ctr"/>
            <a:r>
              <a:rPr lang="en-US" sz="1600">
                <a:solidFill>
                  <a:schemeClr val="bg1"/>
                </a:solidFill>
                <a:latin typeface="Barlow" pitchFamily="2" charset="77"/>
                <a:ea typeface="Poppins SemiBold" charset="0"/>
                <a:cs typeface="Arial" panose="020B0604020202020204" pitchFamily="34" charset="0"/>
              </a:rPr>
              <a:t>ABOVE-MARKET GROWTH  </a:t>
            </a:r>
            <a:r>
              <a:rPr lang="en-US" sz="1600" b="1">
                <a:solidFill>
                  <a:schemeClr val="bg1"/>
                </a:solidFill>
                <a:latin typeface="Barlow" pitchFamily="2" charset="77"/>
                <a:ea typeface="Poppins SemiBold" charset="0"/>
                <a:cs typeface="Arial Black" panose="020B0604020202020204" pitchFamily="34" charset="0"/>
              </a:rPr>
              <a:t>|</a:t>
            </a:r>
            <a:r>
              <a:rPr lang="en-US" sz="1600">
                <a:solidFill>
                  <a:schemeClr val="bg1"/>
                </a:solidFill>
                <a:latin typeface="Barlow" pitchFamily="2" charset="77"/>
                <a:ea typeface="Poppins SemiBold" charset="0"/>
                <a:cs typeface="Arial" panose="020B0604020202020204" pitchFamily="34" charset="0"/>
              </a:rPr>
              <a:t>  PRODUCTIVITY  </a:t>
            </a:r>
            <a:r>
              <a:rPr lang="en-US" sz="1600" b="1">
                <a:solidFill>
                  <a:schemeClr val="bg1"/>
                </a:solidFill>
                <a:latin typeface="Barlow" pitchFamily="2" charset="77"/>
                <a:ea typeface="Poppins SemiBold" charset="0"/>
                <a:cs typeface="Arial Black" panose="020B0604020202020204" pitchFamily="34" charset="0"/>
              </a:rPr>
              <a:t>|</a:t>
            </a:r>
            <a:r>
              <a:rPr lang="en-US" sz="1600">
                <a:solidFill>
                  <a:schemeClr val="bg1"/>
                </a:solidFill>
                <a:latin typeface="Barlow" pitchFamily="2" charset="77"/>
                <a:ea typeface="Poppins SemiBold" charset="0"/>
                <a:cs typeface="Arial" panose="020B0604020202020204" pitchFamily="34" charset="0"/>
              </a:rPr>
              <a:t>  INTELLECTUAL CAPITAL            VALUE CREATION</a:t>
            </a:r>
          </a:p>
        </p:txBody>
      </p:sp>
      <p:grpSp>
        <p:nvGrpSpPr>
          <p:cNvPr id="21" name="Group 20">
            <a:extLst>
              <a:ext uri="{FF2B5EF4-FFF2-40B4-BE49-F238E27FC236}">
                <a16:creationId xmlns:a16="http://schemas.microsoft.com/office/drawing/2014/main" id="{A71F53C9-ADFD-4CF3-820D-FCDEBED6BFAC}"/>
              </a:ext>
            </a:extLst>
          </p:cNvPr>
          <p:cNvGrpSpPr/>
          <p:nvPr userDrawn="1"/>
        </p:nvGrpSpPr>
        <p:grpSpPr>
          <a:xfrm>
            <a:off x="8333929" y="5687189"/>
            <a:ext cx="297031" cy="153171"/>
            <a:chOff x="0" y="0"/>
            <a:chExt cx="885535" cy="456647"/>
          </a:xfrm>
        </p:grpSpPr>
        <p:pic>
          <p:nvPicPr>
            <p:cNvPr id="22" name="Picture 21" descr="Picture 130">
              <a:extLst>
                <a:ext uri="{FF2B5EF4-FFF2-40B4-BE49-F238E27FC236}">
                  <a16:creationId xmlns:a16="http://schemas.microsoft.com/office/drawing/2014/main" id="{94E1CA67-FC4A-4DD9-B4AB-4D4DA572AEEA}"/>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rot="10800000">
              <a:off x="0" y="0"/>
              <a:ext cx="235455" cy="456647"/>
            </a:xfrm>
            <a:prstGeom prst="rect">
              <a:avLst/>
            </a:prstGeom>
            <a:ln w="12700" cap="flat">
              <a:noFill/>
              <a:miter lim="400000"/>
            </a:ln>
            <a:effectLst/>
          </p:spPr>
        </p:pic>
        <p:pic>
          <p:nvPicPr>
            <p:cNvPr id="23" name="Picture 22" descr="Picture 131">
              <a:extLst>
                <a:ext uri="{FF2B5EF4-FFF2-40B4-BE49-F238E27FC236}">
                  <a16:creationId xmlns:a16="http://schemas.microsoft.com/office/drawing/2014/main" id="{2AF17120-B6C1-4B74-A4E9-BDA08DB152C3}"/>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rot="10800000">
              <a:off x="315190" y="0"/>
              <a:ext cx="235455" cy="456647"/>
            </a:xfrm>
            <a:prstGeom prst="rect">
              <a:avLst/>
            </a:prstGeom>
            <a:ln w="12700" cap="flat">
              <a:noFill/>
              <a:miter lim="400000"/>
            </a:ln>
            <a:effectLst/>
          </p:spPr>
        </p:pic>
        <p:pic>
          <p:nvPicPr>
            <p:cNvPr id="24" name="Picture 23" descr="Picture 132">
              <a:extLst>
                <a:ext uri="{FF2B5EF4-FFF2-40B4-BE49-F238E27FC236}">
                  <a16:creationId xmlns:a16="http://schemas.microsoft.com/office/drawing/2014/main" id="{D60DAFEF-CB8F-4CDD-AD60-98E3CF8B001E}"/>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rot="10800000">
              <a:off x="650079" y="0"/>
              <a:ext cx="235456" cy="456647"/>
            </a:xfrm>
            <a:prstGeom prst="rect">
              <a:avLst/>
            </a:prstGeom>
            <a:ln w="12700" cap="flat">
              <a:noFill/>
              <a:miter lim="400000"/>
            </a:ln>
            <a:effectLst/>
          </p:spPr>
        </p:pic>
      </p:grpSp>
      <p:sp>
        <p:nvSpPr>
          <p:cNvPr id="2" name="Rectangle 1">
            <a:extLst>
              <a:ext uri="{FF2B5EF4-FFF2-40B4-BE49-F238E27FC236}">
                <a16:creationId xmlns:a16="http://schemas.microsoft.com/office/drawing/2014/main" id="{EF83962B-0049-544C-B180-B33CBC41ACBD}"/>
              </a:ext>
            </a:extLst>
          </p:cNvPr>
          <p:cNvSpPr/>
          <p:nvPr userDrawn="1"/>
        </p:nvSpPr>
        <p:spPr>
          <a:xfrm>
            <a:off x="3048000" y="172866"/>
            <a:ext cx="6096000" cy="422552"/>
          </a:xfrm>
          <a:prstGeom prst="rect">
            <a:avLst/>
          </a:prstGeom>
        </p:spPr>
        <p:txBody>
          <a:bodyPr>
            <a:spAutoFit/>
          </a:bodyPr>
          <a:lstStyle/>
          <a:p>
            <a:pPr marL="0" indent="0" algn="ctr" defTabSz="457109">
              <a:lnSpc>
                <a:spcPts val="2899"/>
              </a:lnSpc>
              <a:buNone/>
              <a:tabLst>
                <a:tab pos="1107060" algn="l"/>
              </a:tabLst>
            </a:pPr>
            <a:r>
              <a:rPr lang="en-US" sz="1800" b="1" i="0" kern="0" spc="300">
                <a:solidFill>
                  <a:schemeClr val="bg1"/>
                </a:solidFill>
                <a:latin typeface="Barlow" pitchFamily="2" charset="77"/>
                <a:cs typeface="Arial" panose="020B0604020202020204" pitchFamily="34" charset="0"/>
              </a:rPr>
              <a:t>AT  A  GLANCE</a:t>
            </a:r>
          </a:p>
        </p:txBody>
      </p:sp>
      <p:pic>
        <p:nvPicPr>
          <p:cNvPr id="4" name="Picture 3" descr="Logo&#10;&#10;Description automatically generated">
            <a:extLst>
              <a:ext uri="{FF2B5EF4-FFF2-40B4-BE49-F238E27FC236}">
                <a16:creationId xmlns:a16="http://schemas.microsoft.com/office/drawing/2014/main" id="{F86E57F6-3918-8745-8E3B-A2C63A5918BB}"/>
              </a:ext>
            </a:extLst>
          </p:cNvPr>
          <p:cNvPicPr>
            <a:picLocks noChangeAspect="1"/>
          </p:cNvPicPr>
          <p:nvPr userDrawn="1"/>
        </p:nvPicPr>
        <p:blipFill>
          <a:blip r:embed="rId4"/>
          <a:stretch>
            <a:fillRect/>
          </a:stretch>
        </p:blipFill>
        <p:spPr>
          <a:xfrm>
            <a:off x="3466359" y="612776"/>
            <a:ext cx="5259282" cy="1788156"/>
          </a:xfrm>
          <a:prstGeom prst="rect">
            <a:avLst/>
          </a:prstGeom>
        </p:spPr>
      </p:pic>
      <p:grpSp>
        <p:nvGrpSpPr>
          <p:cNvPr id="38" name="Group 37">
            <a:extLst>
              <a:ext uri="{FF2B5EF4-FFF2-40B4-BE49-F238E27FC236}">
                <a16:creationId xmlns:a16="http://schemas.microsoft.com/office/drawing/2014/main" id="{E2A192B2-B537-E64A-B2F1-807C3DEFE9E8}"/>
              </a:ext>
            </a:extLst>
          </p:cNvPr>
          <p:cNvGrpSpPr/>
          <p:nvPr userDrawn="1"/>
        </p:nvGrpSpPr>
        <p:grpSpPr>
          <a:xfrm>
            <a:off x="2423769" y="3413320"/>
            <a:ext cx="7328696" cy="2005655"/>
            <a:chOff x="2423769" y="3413320"/>
            <a:chExt cx="7328696" cy="2005655"/>
          </a:xfrm>
        </p:grpSpPr>
        <p:sp>
          <p:nvSpPr>
            <p:cNvPr id="39" name="TextBox 38">
              <a:extLst>
                <a:ext uri="{FF2B5EF4-FFF2-40B4-BE49-F238E27FC236}">
                  <a16:creationId xmlns:a16="http://schemas.microsoft.com/office/drawing/2014/main" id="{8F79BC1E-F060-7B41-9689-5CA3E6087959}"/>
                </a:ext>
              </a:extLst>
            </p:cNvPr>
            <p:cNvSpPr txBox="1"/>
            <p:nvPr userDrawn="1"/>
          </p:nvSpPr>
          <p:spPr>
            <a:xfrm>
              <a:off x="5513148" y="4542040"/>
              <a:ext cx="1165704" cy="307777"/>
            </a:xfrm>
            <a:prstGeom prst="rect">
              <a:avLst/>
            </a:prstGeom>
            <a:noFill/>
          </p:spPr>
          <p:txBody>
            <a:bodyPr wrap="none" rtlCol="0" anchor="ctr" anchorCtr="0">
              <a:spAutoFit/>
            </a:bodyPr>
            <a:lstStyle/>
            <a:p>
              <a:pPr algn="ctr"/>
              <a:r>
                <a:rPr lang="en-US" sz="1400" b="0">
                  <a:solidFill>
                    <a:schemeClr val="bg1"/>
                  </a:solidFill>
                  <a:latin typeface="Barlow" pitchFamily="2" charset="77"/>
                  <a:ea typeface="Poppins SemiBold" charset="0"/>
                  <a:cs typeface="Arial" panose="020B0604020202020204" pitchFamily="34" charset="0"/>
                </a:rPr>
                <a:t>EMPLOYEES</a:t>
              </a:r>
            </a:p>
          </p:txBody>
        </p:sp>
        <p:sp>
          <p:nvSpPr>
            <p:cNvPr id="40" name="Rectangle 39">
              <a:extLst>
                <a:ext uri="{FF2B5EF4-FFF2-40B4-BE49-F238E27FC236}">
                  <a16:creationId xmlns:a16="http://schemas.microsoft.com/office/drawing/2014/main" id="{C8849E9D-4B2A-804F-B487-F3FE44821F60}"/>
                </a:ext>
              </a:extLst>
            </p:cNvPr>
            <p:cNvSpPr>
              <a:spLocks/>
            </p:cNvSpPr>
            <p:nvPr userDrawn="1"/>
          </p:nvSpPr>
          <p:spPr bwMode="auto">
            <a:xfrm>
              <a:off x="5262083" y="4066269"/>
              <a:ext cx="1667834" cy="474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ctr" anchorCtr="0">
              <a:spAutoFit/>
            </a:bodyPr>
            <a:lstStyle/>
            <a:p>
              <a:pPr algn="ctr" defTabSz="2285543">
                <a:lnSpc>
                  <a:spcPts val="3699"/>
                </a:lnSpc>
              </a:pPr>
              <a:r>
                <a:rPr lang="en-US" sz="3499" b="1">
                  <a:solidFill>
                    <a:schemeClr val="bg1"/>
                  </a:solidFill>
                  <a:latin typeface="Barlow" pitchFamily="2" charset="77"/>
                  <a:ea typeface="Montserrat Ultra Light" charset="0"/>
                  <a:cs typeface="Arial" panose="020B0604020202020204" pitchFamily="34" charset="0"/>
                  <a:sym typeface="Bebas Neue" charset="0"/>
                </a:rPr>
                <a:t>29,000</a:t>
              </a:r>
            </a:p>
          </p:txBody>
        </p:sp>
        <p:sp>
          <p:nvSpPr>
            <p:cNvPr id="41" name="TextBox 40">
              <a:extLst>
                <a:ext uri="{FF2B5EF4-FFF2-40B4-BE49-F238E27FC236}">
                  <a16:creationId xmlns:a16="http://schemas.microsoft.com/office/drawing/2014/main" id="{2602EC79-F657-7B44-A53B-0774AA211D65}"/>
                </a:ext>
              </a:extLst>
            </p:cNvPr>
            <p:cNvSpPr txBox="1"/>
            <p:nvPr userDrawn="1"/>
          </p:nvSpPr>
          <p:spPr>
            <a:xfrm>
              <a:off x="2554610" y="4542040"/>
              <a:ext cx="1744388" cy="307777"/>
            </a:xfrm>
            <a:prstGeom prst="rect">
              <a:avLst/>
            </a:prstGeom>
            <a:noFill/>
          </p:spPr>
          <p:txBody>
            <a:bodyPr wrap="none" rtlCol="0" anchor="ctr" anchorCtr="0">
              <a:spAutoFit/>
            </a:bodyPr>
            <a:lstStyle/>
            <a:p>
              <a:pPr algn="ctr"/>
              <a:r>
                <a:rPr lang="en-US" sz="1400" b="0">
                  <a:solidFill>
                    <a:schemeClr val="bg1"/>
                  </a:solidFill>
                  <a:latin typeface="Barlow" pitchFamily="2" charset="77"/>
                  <a:ea typeface="Poppins SemiBold" charset="0"/>
                  <a:cs typeface="Arial" panose="020B0604020202020204" pitchFamily="34" charset="0"/>
                </a:rPr>
                <a:t>FISCAL 2023 SALES</a:t>
              </a:r>
            </a:p>
          </p:txBody>
        </p:sp>
        <p:sp>
          <p:nvSpPr>
            <p:cNvPr id="42" name="Rectangle 41">
              <a:extLst>
                <a:ext uri="{FF2B5EF4-FFF2-40B4-BE49-F238E27FC236}">
                  <a16:creationId xmlns:a16="http://schemas.microsoft.com/office/drawing/2014/main" id="{096B4F01-18CB-D846-A812-0C55E197F671}"/>
                </a:ext>
              </a:extLst>
            </p:cNvPr>
            <p:cNvSpPr>
              <a:spLocks/>
            </p:cNvSpPr>
            <p:nvPr userDrawn="1"/>
          </p:nvSpPr>
          <p:spPr bwMode="auto">
            <a:xfrm>
              <a:off x="2941894" y="4066269"/>
              <a:ext cx="969817" cy="474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2285543">
                <a:lnSpc>
                  <a:spcPts val="3699"/>
                </a:lnSpc>
              </a:pPr>
              <a:r>
                <a:rPr lang="en-US" sz="3499" b="1" baseline="30000">
                  <a:solidFill>
                    <a:schemeClr val="bg1"/>
                  </a:solidFill>
                  <a:latin typeface="Barlow" pitchFamily="2" charset="77"/>
                  <a:ea typeface="Montserrat Ultra Light" charset="0"/>
                  <a:cs typeface="Arial" panose="020B0604020202020204" pitchFamily="34" charset="0"/>
                  <a:sym typeface="Bebas Neue" charset="0"/>
                </a:rPr>
                <a:t>$</a:t>
              </a:r>
              <a:r>
                <a:rPr lang="en-US" sz="3499" b="1">
                  <a:solidFill>
                    <a:schemeClr val="bg1"/>
                  </a:solidFill>
                  <a:latin typeface="Barlow" pitchFamily="2" charset="77"/>
                  <a:ea typeface="Montserrat Ultra Light" charset="0"/>
                  <a:cs typeface="Arial" panose="020B0604020202020204" pitchFamily="34" charset="0"/>
                  <a:sym typeface="Bebas Neue" charset="0"/>
                </a:rPr>
                <a:t>9.1B</a:t>
              </a:r>
            </a:p>
          </p:txBody>
        </p:sp>
        <p:sp>
          <p:nvSpPr>
            <p:cNvPr id="43" name="TextBox 42">
              <a:extLst>
                <a:ext uri="{FF2B5EF4-FFF2-40B4-BE49-F238E27FC236}">
                  <a16:creationId xmlns:a16="http://schemas.microsoft.com/office/drawing/2014/main" id="{A5796CB3-E8A2-2040-B6BB-AC1A65EBE6BD}"/>
                </a:ext>
              </a:extLst>
            </p:cNvPr>
            <p:cNvSpPr txBox="1"/>
            <p:nvPr userDrawn="1"/>
          </p:nvSpPr>
          <p:spPr>
            <a:xfrm>
              <a:off x="8209596" y="4542040"/>
              <a:ext cx="1111202" cy="307777"/>
            </a:xfrm>
            <a:prstGeom prst="rect">
              <a:avLst/>
            </a:prstGeom>
            <a:noFill/>
          </p:spPr>
          <p:txBody>
            <a:bodyPr wrap="none" rtlCol="0" anchor="ctr" anchorCtr="0">
              <a:spAutoFit/>
            </a:bodyPr>
            <a:lstStyle/>
            <a:p>
              <a:pPr algn="ctr"/>
              <a:r>
                <a:rPr lang="en-US" sz="1400" b="0">
                  <a:solidFill>
                    <a:schemeClr val="bg1"/>
                  </a:solidFill>
                  <a:latin typeface="Barlow" pitchFamily="2" charset="77"/>
                  <a:ea typeface="Poppins SemiBold" charset="0"/>
                  <a:cs typeface="Arial" panose="020B0604020202020204" pitchFamily="34" charset="0"/>
                </a:rPr>
                <a:t>COUNTRIES</a:t>
              </a:r>
            </a:p>
          </p:txBody>
        </p:sp>
        <p:sp>
          <p:nvSpPr>
            <p:cNvPr id="44" name="Rectangle 43">
              <a:extLst>
                <a:ext uri="{FF2B5EF4-FFF2-40B4-BE49-F238E27FC236}">
                  <a16:creationId xmlns:a16="http://schemas.microsoft.com/office/drawing/2014/main" id="{82C25FD2-F5A8-7D4B-8D19-361DC643189E}"/>
                </a:ext>
              </a:extLst>
            </p:cNvPr>
            <p:cNvSpPr>
              <a:spLocks/>
            </p:cNvSpPr>
            <p:nvPr userDrawn="1"/>
          </p:nvSpPr>
          <p:spPr bwMode="auto">
            <a:xfrm>
              <a:off x="8320363" y="4066269"/>
              <a:ext cx="889666" cy="474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2285543">
                <a:lnSpc>
                  <a:spcPts val="3699"/>
                </a:lnSpc>
              </a:pPr>
              <a:r>
                <a:rPr lang="en-US" sz="3499" b="1">
                  <a:solidFill>
                    <a:schemeClr val="bg1"/>
                  </a:solidFill>
                  <a:latin typeface="Barlow" pitchFamily="2" charset="77"/>
                  <a:ea typeface="Montserrat Ultra Light" charset="0"/>
                  <a:cs typeface="Arial" panose="020B0604020202020204" pitchFamily="34" charset="0"/>
                  <a:sym typeface="Bebas Neue" charset="0"/>
                </a:rPr>
                <a:t>100+</a:t>
              </a:r>
            </a:p>
          </p:txBody>
        </p:sp>
        <p:sp>
          <p:nvSpPr>
            <p:cNvPr id="45" name="Graphic 7">
              <a:extLst>
                <a:ext uri="{FF2B5EF4-FFF2-40B4-BE49-F238E27FC236}">
                  <a16:creationId xmlns:a16="http://schemas.microsoft.com/office/drawing/2014/main" id="{AE96C0CC-07E9-D942-B592-6E8DCBF8A8B7}"/>
                </a:ext>
              </a:extLst>
            </p:cNvPr>
            <p:cNvSpPr/>
            <p:nvPr userDrawn="1"/>
          </p:nvSpPr>
          <p:spPr>
            <a:xfrm rot="10800000">
              <a:off x="2423769" y="3413320"/>
              <a:ext cx="2006068" cy="2005655"/>
            </a:xfrm>
            <a:custGeom>
              <a:avLst/>
              <a:gdLst>
                <a:gd name="connsiteX0" fmla="*/ 1565570 w 2307595"/>
                <a:gd name="connsiteY0" fmla="*/ 0 h 2307120"/>
                <a:gd name="connsiteX1" fmla="*/ 741931 w 2307595"/>
                <a:gd name="connsiteY1" fmla="*/ 0 h 2307120"/>
                <a:gd name="connsiteX2" fmla="*/ 629691 w 2307595"/>
                <a:gd name="connsiteY2" fmla="*/ 46513 h 2307120"/>
                <a:gd name="connsiteX3" fmla="*/ 46514 w 2307595"/>
                <a:gd name="connsiteY3" fmla="*/ 629214 h 2307120"/>
                <a:gd name="connsiteX4" fmla="*/ 1 w 2307595"/>
                <a:gd name="connsiteY4" fmla="*/ 741931 h 2307120"/>
                <a:gd name="connsiteX5" fmla="*/ 1 w 2307595"/>
                <a:gd name="connsiteY5" fmla="*/ 1566045 h 2307120"/>
                <a:gd name="connsiteX6" fmla="*/ 46514 w 2307595"/>
                <a:gd name="connsiteY6" fmla="*/ 1677905 h 2307120"/>
                <a:gd name="connsiteX7" fmla="*/ 629215 w 2307595"/>
                <a:gd name="connsiteY7" fmla="*/ 2260606 h 2307120"/>
                <a:gd name="connsiteX8" fmla="*/ 741931 w 2307595"/>
                <a:gd name="connsiteY8" fmla="*/ 2307120 h 2307120"/>
                <a:gd name="connsiteX9" fmla="*/ 1566045 w 2307595"/>
                <a:gd name="connsiteY9" fmla="*/ 2307120 h 2307120"/>
                <a:gd name="connsiteX10" fmla="*/ 1678381 w 2307595"/>
                <a:gd name="connsiteY10" fmla="*/ 2260606 h 2307120"/>
                <a:gd name="connsiteX11" fmla="*/ 2261083 w 2307595"/>
                <a:gd name="connsiteY11" fmla="*/ 1677905 h 2307120"/>
                <a:gd name="connsiteX12" fmla="*/ 2307596 w 2307595"/>
                <a:gd name="connsiteY12" fmla="*/ 1565569 h 2307120"/>
                <a:gd name="connsiteX13" fmla="*/ 2307596 w 2307595"/>
                <a:gd name="connsiteY13" fmla="*/ 741931 h 2307120"/>
                <a:gd name="connsiteX14" fmla="*/ 2261083 w 2307595"/>
                <a:gd name="connsiteY14" fmla="*/ 629690 h 2307120"/>
                <a:gd name="connsiteX15" fmla="*/ 1677906 w 2307595"/>
                <a:gd name="connsiteY15" fmla="*/ 46513 h 2307120"/>
                <a:gd name="connsiteX16" fmla="*/ 1565570 w 2307595"/>
                <a:gd name="connsiteY16" fmla="*/ 0 h 230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5" h="2307120">
                  <a:moveTo>
                    <a:pt x="1565570" y="0"/>
                  </a:moveTo>
                  <a:lnTo>
                    <a:pt x="741931" y="0"/>
                  </a:lnTo>
                  <a:cubicBezTo>
                    <a:pt x="699832" y="19"/>
                    <a:pt x="659462" y="16748"/>
                    <a:pt x="629691" y="46513"/>
                  </a:cubicBezTo>
                  <a:lnTo>
                    <a:pt x="46514" y="629214"/>
                  </a:lnTo>
                  <a:cubicBezTo>
                    <a:pt x="16632" y="659103"/>
                    <a:pt x="-107" y="699667"/>
                    <a:pt x="1" y="741931"/>
                  </a:cubicBezTo>
                  <a:lnTo>
                    <a:pt x="1" y="1566045"/>
                  </a:lnTo>
                  <a:cubicBezTo>
                    <a:pt x="120" y="1608012"/>
                    <a:pt x="16842" y="1648227"/>
                    <a:pt x="46514" y="1677905"/>
                  </a:cubicBezTo>
                  <a:lnTo>
                    <a:pt x="629215" y="2260606"/>
                  </a:lnTo>
                  <a:cubicBezTo>
                    <a:pt x="659103" y="2290488"/>
                    <a:pt x="699668" y="2307227"/>
                    <a:pt x="741931" y="2307120"/>
                  </a:cubicBezTo>
                  <a:lnTo>
                    <a:pt x="1566045" y="2307120"/>
                  </a:lnTo>
                  <a:cubicBezTo>
                    <a:pt x="1608177" y="2307126"/>
                    <a:pt x="1648586" y="2290395"/>
                    <a:pt x="1678381" y="2260606"/>
                  </a:cubicBezTo>
                  <a:lnTo>
                    <a:pt x="2261083" y="1677905"/>
                  </a:lnTo>
                  <a:cubicBezTo>
                    <a:pt x="2290871" y="1648110"/>
                    <a:pt x="2307603" y="1607701"/>
                    <a:pt x="2307596" y="1565569"/>
                  </a:cubicBezTo>
                  <a:lnTo>
                    <a:pt x="2307596" y="741931"/>
                  </a:lnTo>
                  <a:cubicBezTo>
                    <a:pt x="2307577" y="699832"/>
                    <a:pt x="2290848" y="659462"/>
                    <a:pt x="2261083" y="629690"/>
                  </a:cubicBezTo>
                  <a:lnTo>
                    <a:pt x="1677906" y="46513"/>
                  </a:lnTo>
                  <a:cubicBezTo>
                    <a:pt x="1648111" y="16725"/>
                    <a:pt x="1607702" y="-7"/>
                    <a:pt x="1565570" y="0"/>
                  </a:cubicBezTo>
                  <a:close/>
                </a:path>
              </a:pathLst>
            </a:custGeom>
            <a:noFill/>
            <a:ln w="31750" cap="flat">
              <a:gradFill>
                <a:gsLst>
                  <a:gs pos="0">
                    <a:schemeClr val="accent1"/>
                  </a:gs>
                  <a:gs pos="100000">
                    <a:schemeClr val="accent3"/>
                  </a:gs>
                </a:gsLst>
                <a:lin ang="5400000" scaled="1"/>
              </a:gradFill>
              <a:prstDash val="solid"/>
              <a:miter/>
            </a:ln>
            <a:effectLst/>
          </p:spPr>
          <p:txBody>
            <a:bodyPr rtlCol="0" anchor="ctr"/>
            <a:lstStyle/>
            <a:p>
              <a:endParaRPr lang="en-US">
                <a:latin typeface="Barlow" pitchFamily="2" charset="77"/>
              </a:endParaRPr>
            </a:p>
          </p:txBody>
        </p:sp>
        <p:sp>
          <p:nvSpPr>
            <p:cNvPr id="46" name="Graphic 7">
              <a:extLst>
                <a:ext uri="{FF2B5EF4-FFF2-40B4-BE49-F238E27FC236}">
                  <a16:creationId xmlns:a16="http://schemas.microsoft.com/office/drawing/2014/main" id="{77C094FA-CC49-994C-A302-D8D429F670D1}"/>
                </a:ext>
              </a:extLst>
            </p:cNvPr>
            <p:cNvSpPr/>
            <p:nvPr userDrawn="1"/>
          </p:nvSpPr>
          <p:spPr>
            <a:xfrm rot="10800000">
              <a:off x="5085083" y="3413320"/>
              <a:ext cx="2006068" cy="2005655"/>
            </a:xfrm>
            <a:custGeom>
              <a:avLst/>
              <a:gdLst>
                <a:gd name="connsiteX0" fmla="*/ 1565570 w 2307595"/>
                <a:gd name="connsiteY0" fmla="*/ 0 h 2307120"/>
                <a:gd name="connsiteX1" fmla="*/ 741931 w 2307595"/>
                <a:gd name="connsiteY1" fmla="*/ 0 h 2307120"/>
                <a:gd name="connsiteX2" fmla="*/ 629691 w 2307595"/>
                <a:gd name="connsiteY2" fmla="*/ 46513 h 2307120"/>
                <a:gd name="connsiteX3" fmla="*/ 46514 w 2307595"/>
                <a:gd name="connsiteY3" fmla="*/ 629214 h 2307120"/>
                <a:gd name="connsiteX4" fmla="*/ 1 w 2307595"/>
                <a:gd name="connsiteY4" fmla="*/ 741931 h 2307120"/>
                <a:gd name="connsiteX5" fmla="*/ 1 w 2307595"/>
                <a:gd name="connsiteY5" fmla="*/ 1566045 h 2307120"/>
                <a:gd name="connsiteX6" fmla="*/ 46514 w 2307595"/>
                <a:gd name="connsiteY6" fmla="*/ 1677905 h 2307120"/>
                <a:gd name="connsiteX7" fmla="*/ 629215 w 2307595"/>
                <a:gd name="connsiteY7" fmla="*/ 2260606 h 2307120"/>
                <a:gd name="connsiteX8" fmla="*/ 741931 w 2307595"/>
                <a:gd name="connsiteY8" fmla="*/ 2307120 h 2307120"/>
                <a:gd name="connsiteX9" fmla="*/ 1566045 w 2307595"/>
                <a:gd name="connsiteY9" fmla="*/ 2307120 h 2307120"/>
                <a:gd name="connsiteX10" fmla="*/ 1678381 w 2307595"/>
                <a:gd name="connsiteY10" fmla="*/ 2260606 h 2307120"/>
                <a:gd name="connsiteX11" fmla="*/ 2261083 w 2307595"/>
                <a:gd name="connsiteY11" fmla="*/ 1677905 h 2307120"/>
                <a:gd name="connsiteX12" fmla="*/ 2307596 w 2307595"/>
                <a:gd name="connsiteY12" fmla="*/ 1565569 h 2307120"/>
                <a:gd name="connsiteX13" fmla="*/ 2307596 w 2307595"/>
                <a:gd name="connsiteY13" fmla="*/ 741931 h 2307120"/>
                <a:gd name="connsiteX14" fmla="*/ 2261083 w 2307595"/>
                <a:gd name="connsiteY14" fmla="*/ 629690 h 2307120"/>
                <a:gd name="connsiteX15" fmla="*/ 1677906 w 2307595"/>
                <a:gd name="connsiteY15" fmla="*/ 46513 h 2307120"/>
                <a:gd name="connsiteX16" fmla="*/ 1565570 w 2307595"/>
                <a:gd name="connsiteY16" fmla="*/ 0 h 230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5" h="2307120">
                  <a:moveTo>
                    <a:pt x="1565570" y="0"/>
                  </a:moveTo>
                  <a:lnTo>
                    <a:pt x="741931" y="0"/>
                  </a:lnTo>
                  <a:cubicBezTo>
                    <a:pt x="699832" y="19"/>
                    <a:pt x="659462" y="16748"/>
                    <a:pt x="629691" y="46513"/>
                  </a:cubicBezTo>
                  <a:lnTo>
                    <a:pt x="46514" y="629214"/>
                  </a:lnTo>
                  <a:cubicBezTo>
                    <a:pt x="16632" y="659103"/>
                    <a:pt x="-107" y="699667"/>
                    <a:pt x="1" y="741931"/>
                  </a:cubicBezTo>
                  <a:lnTo>
                    <a:pt x="1" y="1566045"/>
                  </a:lnTo>
                  <a:cubicBezTo>
                    <a:pt x="120" y="1608012"/>
                    <a:pt x="16842" y="1648227"/>
                    <a:pt x="46514" y="1677905"/>
                  </a:cubicBezTo>
                  <a:lnTo>
                    <a:pt x="629215" y="2260606"/>
                  </a:lnTo>
                  <a:cubicBezTo>
                    <a:pt x="659103" y="2290488"/>
                    <a:pt x="699668" y="2307227"/>
                    <a:pt x="741931" y="2307120"/>
                  </a:cubicBezTo>
                  <a:lnTo>
                    <a:pt x="1566045" y="2307120"/>
                  </a:lnTo>
                  <a:cubicBezTo>
                    <a:pt x="1608177" y="2307126"/>
                    <a:pt x="1648586" y="2290395"/>
                    <a:pt x="1678381" y="2260606"/>
                  </a:cubicBezTo>
                  <a:lnTo>
                    <a:pt x="2261083" y="1677905"/>
                  </a:lnTo>
                  <a:cubicBezTo>
                    <a:pt x="2290871" y="1648110"/>
                    <a:pt x="2307603" y="1607701"/>
                    <a:pt x="2307596" y="1565569"/>
                  </a:cubicBezTo>
                  <a:lnTo>
                    <a:pt x="2307596" y="741931"/>
                  </a:lnTo>
                  <a:cubicBezTo>
                    <a:pt x="2307577" y="699832"/>
                    <a:pt x="2290848" y="659462"/>
                    <a:pt x="2261083" y="629690"/>
                  </a:cubicBezTo>
                  <a:lnTo>
                    <a:pt x="1677906" y="46513"/>
                  </a:lnTo>
                  <a:cubicBezTo>
                    <a:pt x="1648111" y="16725"/>
                    <a:pt x="1607702" y="-7"/>
                    <a:pt x="1565570" y="0"/>
                  </a:cubicBezTo>
                  <a:close/>
                </a:path>
              </a:pathLst>
            </a:custGeom>
            <a:noFill/>
            <a:ln w="31750" cap="flat">
              <a:gradFill>
                <a:gsLst>
                  <a:gs pos="0">
                    <a:schemeClr val="accent1"/>
                  </a:gs>
                  <a:gs pos="100000">
                    <a:schemeClr val="accent3"/>
                  </a:gs>
                </a:gsLst>
                <a:lin ang="5400000" scaled="1"/>
              </a:gradFill>
              <a:prstDash val="solid"/>
              <a:miter/>
            </a:ln>
            <a:effectLst/>
          </p:spPr>
          <p:txBody>
            <a:bodyPr rtlCol="0" anchor="ctr"/>
            <a:lstStyle/>
            <a:p>
              <a:endParaRPr lang="en-US">
                <a:latin typeface="Barlow" pitchFamily="2" charset="77"/>
              </a:endParaRPr>
            </a:p>
          </p:txBody>
        </p:sp>
        <p:sp>
          <p:nvSpPr>
            <p:cNvPr id="47" name="Graphic 7">
              <a:extLst>
                <a:ext uri="{FF2B5EF4-FFF2-40B4-BE49-F238E27FC236}">
                  <a16:creationId xmlns:a16="http://schemas.microsoft.com/office/drawing/2014/main" id="{58A43E75-6E6B-EA4C-9F7C-032884E7349B}"/>
                </a:ext>
              </a:extLst>
            </p:cNvPr>
            <p:cNvSpPr/>
            <p:nvPr userDrawn="1"/>
          </p:nvSpPr>
          <p:spPr>
            <a:xfrm rot="10800000">
              <a:off x="7746397" y="3413320"/>
              <a:ext cx="2006068" cy="2005655"/>
            </a:xfrm>
            <a:custGeom>
              <a:avLst/>
              <a:gdLst>
                <a:gd name="connsiteX0" fmla="*/ 1565570 w 2307595"/>
                <a:gd name="connsiteY0" fmla="*/ 0 h 2307120"/>
                <a:gd name="connsiteX1" fmla="*/ 741931 w 2307595"/>
                <a:gd name="connsiteY1" fmla="*/ 0 h 2307120"/>
                <a:gd name="connsiteX2" fmla="*/ 629691 w 2307595"/>
                <a:gd name="connsiteY2" fmla="*/ 46513 h 2307120"/>
                <a:gd name="connsiteX3" fmla="*/ 46514 w 2307595"/>
                <a:gd name="connsiteY3" fmla="*/ 629214 h 2307120"/>
                <a:gd name="connsiteX4" fmla="*/ 1 w 2307595"/>
                <a:gd name="connsiteY4" fmla="*/ 741931 h 2307120"/>
                <a:gd name="connsiteX5" fmla="*/ 1 w 2307595"/>
                <a:gd name="connsiteY5" fmla="*/ 1566045 h 2307120"/>
                <a:gd name="connsiteX6" fmla="*/ 46514 w 2307595"/>
                <a:gd name="connsiteY6" fmla="*/ 1677905 h 2307120"/>
                <a:gd name="connsiteX7" fmla="*/ 629215 w 2307595"/>
                <a:gd name="connsiteY7" fmla="*/ 2260606 h 2307120"/>
                <a:gd name="connsiteX8" fmla="*/ 741931 w 2307595"/>
                <a:gd name="connsiteY8" fmla="*/ 2307120 h 2307120"/>
                <a:gd name="connsiteX9" fmla="*/ 1566045 w 2307595"/>
                <a:gd name="connsiteY9" fmla="*/ 2307120 h 2307120"/>
                <a:gd name="connsiteX10" fmla="*/ 1678381 w 2307595"/>
                <a:gd name="connsiteY10" fmla="*/ 2260606 h 2307120"/>
                <a:gd name="connsiteX11" fmla="*/ 2261083 w 2307595"/>
                <a:gd name="connsiteY11" fmla="*/ 1677905 h 2307120"/>
                <a:gd name="connsiteX12" fmla="*/ 2307596 w 2307595"/>
                <a:gd name="connsiteY12" fmla="*/ 1565569 h 2307120"/>
                <a:gd name="connsiteX13" fmla="*/ 2307596 w 2307595"/>
                <a:gd name="connsiteY13" fmla="*/ 741931 h 2307120"/>
                <a:gd name="connsiteX14" fmla="*/ 2261083 w 2307595"/>
                <a:gd name="connsiteY14" fmla="*/ 629690 h 2307120"/>
                <a:gd name="connsiteX15" fmla="*/ 1677906 w 2307595"/>
                <a:gd name="connsiteY15" fmla="*/ 46513 h 2307120"/>
                <a:gd name="connsiteX16" fmla="*/ 1565570 w 2307595"/>
                <a:gd name="connsiteY16" fmla="*/ 0 h 230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7595" h="2307120">
                  <a:moveTo>
                    <a:pt x="1565570" y="0"/>
                  </a:moveTo>
                  <a:lnTo>
                    <a:pt x="741931" y="0"/>
                  </a:lnTo>
                  <a:cubicBezTo>
                    <a:pt x="699832" y="19"/>
                    <a:pt x="659462" y="16748"/>
                    <a:pt x="629691" y="46513"/>
                  </a:cubicBezTo>
                  <a:lnTo>
                    <a:pt x="46514" y="629214"/>
                  </a:lnTo>
                  <a:cubicBezTo>
                    <a:pt x="16632" y="659103"/>
                    <a:pt x="-107" y="699667"/>
                    <a:pt x="1" y="741931"/>
                  </a:cubicBezTo>
                  <a:lnTo>
                    <a:pt x="1" y="1566045"/>
                  </a:lnTo>
                  <a:cubicBezTo>
                    <a:pt x="120" y="1608012"/>
                    <a:pt x="16842" y="1648227"/>
                    <a:pt x="46514" y="1677905"/>
                  </a:cubicBezTo>
                  <a:lnTo>
                    <a:pt x="629215" y="2260606"/>
                  </a:lnTo>
                  <a:cubicBezTo>
                    <a:pt x="659103" y="2290488"/>
                    <a:pt x="699668" y="2307227"/>
                    <a:pt x="741931" y="2307120"/>
                  </a:cubicBezTo>
                  <a:lnTo>
                    <a:pt x="1566045" y="2307120"/>
                  </a:lnTo>
                  <a:cubicBezTo>
                    <a:pt x="1608177" y="2307126"/>
                    <a:pt x="1648586" y="2290395"/>
                    <a:pt x="1678381" y="2260606"/>
                  </a:cubicBezTo>
                  <a:lnTo>
                    <a:pt x="2261083" y="1677905"/>
                  </a:lnTo>
                  <a:cubicBezTo>
                    <a:pt x="2290871" y="1648110"/>
                    <a:pt x="2307603" y="1607701"/>
                    <a:pt x="2307596" y="1565569"/>
                  </a:cubicBezTo>
                  <a:lnTo>
                    <a:pt x="2307596" y="741931"/>
                  </a:lnTo>
                  <a:cubicBezTo>
                    <a:pt x="2307577" y="699832"/>
                    <a:pt x="2290848" y="659462"/>
                    <a:pt x="2261083" y="629690"/>
                  </a:cubicBezTo>
                  <a:lnTo>
                    <a:pt x="1677906" y="46513"/>
                  </a:lnTo>
                  <a:cubicBezTo>
                    <a:pt x="1648111" y="16725"/>
                    <a:pt x="1607702" y="-7"/>
                    <a:pt x="1565570" y="0"/>
                  </a:cubicBezTo>
                  <a:close/>
                </a:path>
              </a:pathLst>
            </a:custGeom>
            <a:noFill/>
            <a:ln w="31750" cap="flat">
              <a:gradFill>
                <a:gsLst>
                  <a:gs pos="0">
                    <a:schemeClr val="accent1"/>
                  </a:gs>
                  <a:gs pos="100000">
                    <a:schemeClr val="accent3"/>
                  </a:gs>
                </a:gsLst>
                <a:lin ang="5400000" scaled="1"/>
              </a:gradFill>
              <a:prstDash val="solid"/>
              <a:miter/>
            </a:ln>
            <a:effectLst/>
          </p:spPr>
          <p:txBody>
            <a:bodyPr rtlCol="0" anchor="ctr"/>
            <a:lstStyle/>
            <a:p>
              <a:endParaRPr lang="en-US">
                <a:latin typeface="Barlow" pitchFamily="2" charset="77"/>
              </a:endParaRPr>
            </a:p>
          </p:txBody>
        </p:sp>
      </p:grpSp>
    </p:spTree>
    <p:extLst>
      <p:ext uri="{BB962C8B-B14F-4D97-AF65-F5344CB8AC3E}">
        <p14:creationId xmlns:p14="http://schemas.microsoft.com/office/powerpoint/2010/main" val="198966342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A Overview B">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2A8F0F41-1D0B-6E4A-AA22-BF484E26CD03}"/>
              </a:ext>
            </a:extLst>
          </p:cNvPr>
          <p:cNvSpPr/>
          <p:nvPr userDrawn="1"/>
        </p:nvSpPr>
        <p:spPr bwMode="auto">
          <a:xfrm>
            <a:off x="1" y="0"/>
            <a:ext cx="2940907" cy="6858000"/>
          </a:xfrm>
          <a:prstGeom prst="rect">
            <a:avLst/>
          </a:prstGeom>
          <a:gradFill>
            <a:gsLst>
              <a:gs pos="100000">
                <a:schemeClr val="accent2"/>
              </a:gs>
              <a:gs pos="34000">
                <a:schemeClr val="accent1"/>
              </a:gs>
            </a:gsLst>
            <a:lin ang="8400000" scaled="0"/>
          </a:gradFill>
          <a:ln>
            <a:headEnd/>
            <a:tailEnd/>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en-US">
              <a:solidFill>
                <a:schemeClr val="tx1"/>
              </a:solidFill>
              <a:latin typeface="Barlow" pitchFamily="2" charset="77"/>
            </a:endParaRPr>
          </a:p>
        </p:txBody>
      </p:sp>
      <p:graphicFrame>
        <p:nvGraphicFramePr>
          <p:cNvPr id="83" name="Chart 82">
            <a:extLst>
              <a:ext uri="{FF2B5EF4-FFF2-40B4-BE49-F238E27FC236}">
                <a16:creationId xmlns:a16="http://schemas.microsoft.com/office/drawing/2014/main" id="{231AD323-9641-FF44-8759-A220FDB0E230}"/>
              </a:ext>
            </a:extLst>
          </p:cNvPr>
          <p:cNvGraphicFramePr/>
          <p:nvPr userDrawn="1">
            <p:extLst>
              <p:ext uri="{D42A27DB-BD31-4B8C-83A1-F6EECF244321}">
                <p14:modId xmlns:p14="http://schemas.microsoft.com/office/powerpoint/2010/main" val="423855034"/>
              </p:ext>
            </p:extLst>
          </p:nvPr>
        </p:nvGraphicFramePr>
        <p:xfrm>
          <a:off x="8915712" y="1330069"/>
          <a:ext cx="3303525" cy="2008682"/>
        </p:xfrm>
        <a:graphic>
          <a:graphicData uri="http://schemas.openxmlformats.org/drawingml/2006/chart">
            <c:chart xmlns:c="http://schemas.openxmlformats.org/drawingml/2006/chart" xmlns:r="http://schemas.openxmlformats.org/officeDocument/2006/relationships" r:id="rId2"/>
          </a:graphicData>
        </a:graphic>
      </p:graphicFrame>
      <p:sp>
        <p:nvSpPr>
          <p:cNvPr id="113" name="TextBox 112">
            <a:extLst>
              <a:ext uri="{FF2B5EF4-FFF2-40B4-BE49-F238E27FC236}">
                <a16:creationId xmlns:a16="http://schemas.microsoft.com/office/drawing/2014/main" id="{4D85A172-6D17-A148-9EAA-3F4C350FD87D}"/>
              </a:ext>
            </a:extLst>
          </p:cNvPr>
          <p:cNvSpPr txBox="1"/>
          <p:nvPr userDrawn="1"/>
        </p:nvSpPr>
        <p:spPr>
          <a:xfrm>
            <a:off x="11228287" y="1179834"/>
            <a:ext cx="924672" cy="338554"/>
          </a:xfrm>
          <a:prstGeom prst="rect">
            <a:avLst/>
          </a:prstGeom>
        </p:spPr>
        <p:txBody>
          <a:bodyPr wrap="square" rtlCol="0" anchor="t">
            <a:spAutoFit/>
          </a:bodyPr>
          <a:lstStyle/>
          <a:p>
            <a:pPr marL="0" indent="0" defTabSz="914400">
              <a:buNone/>
            </a:pPr>
            <a:r>
              <a:rPr lang="en-US" sz="1600" kern="0">
                <a:solidFill>
                  <a:schemeClr val="bg2"/>
                </a:solidFill>
                <a:latin typeface="Barlow" pitchFamily="2" charset="77"/>
              </a:rPr>
              <a:t>$4.1B</a:t>
            </a:r>
          </a:p>
        </p:txBody>
      </p:sp>
      <p:graphicFrame>
        <p:nvGraphicFramePr>
          <p:cNvPr id="73" name="Chart 72">
            <a:extLst>
              <a:ext uri="{FF2B5EF4-FFF2-40B4-BE49-F238E27FC236}">
                <a16:creationId xmlns:a16="http://schemas.microsoft.com/office/drawing/2014/main" id="{36113A03-5CB2-5543-8A12-66099DC7458D}"/>
              </a:ext>
            </a:extLst>
          </p:cNvPr>
          <p:cNvGraphicFramePr/>
          <p:nvPr userDrawn="1">
            <p:extLst>
              <p:ext uri="{D42A27DB-BD31-4B8C-83A1-F6EECF244321}">
                <p14:modId xmlns:p14="http://schemas.microsoft.com/office/powerpoint/2010/main" val="30225900"/>
              </p:ext>
            </p:extLst>
          </p:nvPr>
        </p:nvGraphicFramePr>
        <p:xfrm>
          <a:off x="6655380" y="1374332"/>
          <a:ext cx="2918868" cy="1945914"/>
        </p:xfrm>
        <a:graphic>
          <a:graphicData uri="http://schemas.openxmlformats.org/drawingml/2006/chart">
            <c:chart xmlns:c="http://schemas.openxmlformats.org/drawingml/2006/chart" xmlns:r="http://schemas.openxmlformats.org/officeDocument/2006/relationships" r:id="rId3"/>
          </a:graphicData>
        </a:graphic>
      </p:graphicFrame>
      <p:pic>
        <p:nvPicPr>
          <p:cNvPr id="76" name="Picture 75">
            <a:extLst>
              <a:ext uri="{FF2B5EF4-FFF2-40B4-BE49-F238E27FC236}">
                <a16:creationId xmlns:a16="http://schemas.microsoft.com/office/drawing/2014/main" id="{3672B59B-56BC-A548-90C7-97C339D15793}"/>
              </a:ext>
            </a:extLst>
          </p:cNvPr>
          <p:cNvPicPr>
            <a:picLocks noChangeAspect="1"/>
          </p:cNvPicPr>
          <p:nvPr userDrawn="1"/>
        </p:nvPicPr>
        <p:blipFill>
          <a:blip r:embed="rId4" cstate="screen">
            <a:biLevel thresh="25000"/>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264648" y="593363"/>
            <a:ext cx="2399987" cy="555815"/>
          </a:xfrm>
          <a:prstGeom prst="rect">
            <a:avLst/>
          </a:prstGeom>
        </p:spPr>
      </p:pic>
      <p:sp>
        <p:nvSpPr>
          <p:cNvPr id="77" name="TextBox 76">
            <a:extLst>
              <a:ext uri="{FF2B5EF4-FFF2-40B4-BE49-F238E27FC236}">
                <a16:creationId xmlns:a16="http://schemas.microsoft.com/office/drawing/2014/main" id="{B18DC409-F89B-5B40-A89C-CE5EF6D91186}"/>
              </a:ext>
            </a:extLst>
          </p:cNvPr>
          <p:cNvSpPr txBox="1"/>
          <p:nvPr userDrawn="1"/>
        </p:nvSpPr>
        <p:spPr>
          <a:xfrm>
            <a:off x="6141301" y="4519600"/>
            <a:ext cx="1473548" cy="584705"/>
          </a:xfrm>
          <a:prstGeom prst="rect">
            <a:avLst/>
          </a:prstGeom>
          <a:noFill/>
        </p:spPr>
        <p:txBody>
          <a:bodyPr wrap="square" lIns="91367" tIns="45685" rIns="91367" bIns="45685" rtlCol="0">
            <a:spAutoFit/>
          </a:bodyPr>
          <a:lstStyle/>
          <a:p>
            <a:pPr defTabSz="609159"/>
            <a:r>
              <a:rPr lang="en-US" sz="3200">
                <a:solidFill>
                  <a:schemeClr val="bg2"/>
                </a:solidFill>
                <a:latin typeface="Barlow" pitchFamily="2" charset="77"/>
                <a:cs typeface="Arial" charset="0"/>
              </a:rPr>
              <a:t>29k</a:t>
            </a:r>
            <a:endParaRPr lang="en-US" sz="3200" b="1" i="1" spc="-100">
              <a:solidFill>
                <a:schemeClr val="bg2"/>
              </a:solidFill>
              <a:latin typeface="Barlow" pitchFamily="2" charset="77"/>
            </a:endParaRPr>
          </a:p>
        </p:txBody>
      </p:sp>
      <p:sp>
        <p:nvSpPr>
          <p:cNvPr id="78" name="TextBox 77">
            <a:extLst>
              <a:ext uri="{FF2B5EF4-FFF2-40B4-BE49-F238E27FC236}">
                <a16:creationId xmlns:a16="http://schemas.microsoft.com/office/drawing/2014/main" id="{51EB172E-BD25-9A42-8754-E8B16077C9F8}"/>
              </a:ext>
            </a:extLst>
          </p:cNvPr>
          <p:cNvSpPr txBox="1"/>
          <p:nvPr userDrawn="1"/>
        </p:nvSpPr>
        <p:spPr>
          <a:xfrm>
            <a:off x="6841818" y="4613889"/>
            <a:ext cx="1676400" cy="430887"/>
          </a:xfrm>
          <a:prstGeom prst="rect">
            <a:avLst/>
          </a:prstGeom>
        </p:spPr>
        <p:txBody>
          <a:bodyPr wrap="square" rtlCol="0" anchor="t">
            <a:spAutoFit/>
          </a:bodyPr>
          <a:lstStyle/>
          <a:p>
            <a:pPr defTabSz="914400"/>
            <a:r>
              <a:rPr lang="en-US" sz="1100">
                <a:solidFill>
                  <a:schemeClr val="bg2"/>
                </a:solidFill>
                <a:latin typeface="Barlow" pitchFamily="2" charset="77"/>
              </a:rPr>
              <a:t>Employees: more than half outside the U.S.</a:t>
            </a:r>
            <a:endParaRPr lang="en-US" sz="1100" kern="0">
              <a:solidFill>
                <a:schemeClr val="bg2"/>
              </a:solidFill>
              <a:latin typeface="Barlow" pitchFamily="2" charset="77"/>
            </a:endParaRPr>
          </a:p>
        </p:txBody>
      </p:sp>
      <p:sp>
        <p:nvSpPr>
          <p:cNvPr id="79" name="TextBox 78">
            <a:extLst>
              <a:ext uri="{FF2B5EF4-FFF2-40B4-BE49-F238E27FC236}">
                <a16:creationId xmlns:a16="http://schemas.microsoft.com/office/drawing/2014/main" id="{BB909C8C-A4BA-6048-A39B-86C9552D0544}"/>
              </a:ext>
            </a:extLst>
          </p:cNvPr>
          <p:cNvSpPr txBox="1"/>
          <p:nvPr userDrawn="1"/>
        </p:nvSpPr>
        <p:spPr>
          <a:xfrm>
            <a:off x="3141029" y="516740"/>
            <a:ext cx="2993037" cy="369261"/>
          </a:xfrm>
          <a:prstGeom prst="rect">
            <a:avLst/>
          </a:prstGeom>
          <a:noFill/>
        </p:spPr>
        <p:txBody>
          <a:bodyPr wrap="square" lIns="91367" tIns="45685" rIns="91367" bIns="45685" rtlCol="0">
            <a:spAutoFit/>
          </a:bodyPr>
          <a:lstStyle/>
          <a:p>
            <a:pPr defTabSz="609159"/>
            <a:r>
              <a:rPr lang="en-US" sz="1800" b="1" spc="300">
                <a:latin typeface="Barlow" pitchFamily="2" charset="77"/>
                <a:cs typeface="Arial" charset="0"/>
              </a:rPr>
              <a:t>AT A GLANCE</a:t>
            </a:r>
            <a:endParaRPr lang="en-US" sz="1800" b="1" spc="300">
              <a:latin typeface="Barlow" pitchFamily="2" charset="77"/>
            </a:endParaRPr>
          </a:p>
        </p:txBody>
      </p:sp>
      <p:graphicFrame>
        <p:nvGraphicFramePr>
          <p:cNvPr id="80" name="Chart 79">
            <a:extLst>
              <a:ext uri="{FF2B5EF4-FFF2-40B4-BE49-F238E27FC236}">
                <a16:creationId xmlns:a16="http://schemas.microsoft.com/office/drawing/2014/main" id="{1D7FC72A-B96E-7345-BBFA-47CFE30269FA}"/>
              </a:ext>
            </a:extLst>
          </p:cNvPr>
          <p:cNvGraphicFramePr/>
          <p:nvPr userDrawn="1">
            <p:extLst>
              <p:ext uri="{D42A27DB-BD31-4B8C-83A1-F6EECF244321}">
                <p14:modId xmlns:p14="http://schemas.microsoft.com/office/powerpoint/2010/main" val="3722811213"/>
              </p:ext>
            </p:extLst>
          </p:nvPr>
        </p:nvGraphicFramePr>
        <p:xfrm>
          <a:off x="3005992" y="1350444"/>
          <a:ext cx="3278869" cy="1993691"/>
        </p:xfrm>
        <a:graphic>
          <a:graphicData uri="http://schemas.openxmlformats.org/drawingml/2006/chart">
            <c:chart xmlns:c="http://schemas.openxmlformats.org/drawingml/2006/chart" xmlns:r="http://schemas.openxmlformats.org/officeDocument/2006/relationships" r:id="rId6"/>
          </a:graphicData>
        </a:graphic>
      </p:graphicFrame>
      <p:sp>
        <p:nvSpPr>
          <p:cNvPr id="81" name="TextBox 80">
            <a:extLst>
              <a:ext uri="{FF2B5EF4-FFF2-40B4-BE49-F238E27FC236}">
                <a16:creationId xmlns:a16="http://schemas.microsoft.com/office/drawing/2014/main" id="{733C55D6-4AA7-D74D-95EC-9C33FDC0C234}"/>
              </a:ext>
            </a:extLst>
          </p:cNvPr>
          <p:cNvSpPr txBox="1"/>
          <p:nvPr userDrawn="1"/>
        </p:nvSpPr>
        <p:spPr>
          <a:xfrm>
            <a:off x="3975898" y="3382054"/>
            <a:ext cx="1316337" cy="307777"/>
          </a:xfrm>
          <a:prstGeom prst="rect">
            <a:avLst/>
          </a:prstGeom>
        </p:spPr>
        <p:txBody>
          <a:bodyPr wrap="square" rtlCol="0" anchor="t">
            <a:spAutoFit/>
          </a:bodyPr>
          <a:lstStyle/>
          <a:p>
            <a:pPr marL="0" indent="0" algn="ctr" defTabSz="914400">
              <a:buNone/>
            </a:pPr>
            <a:r>
              <a:rPr lang="en-US" sz="1400" b="0" kern="0">
                <a:solidFill>
                  <a:schemeClr val="bg2"/>
                </a:solidFill>
                <a:latin typeface="Barlow" pitchFamily="2" charset="77"/>
              </a:rPr>
              <a:t>BY</a:t>
            </a:r>
            <a:r>
              <a:rPr lang="en-US" sz="1400" b="1" kern="0">
                <a:solidFill>
                  <a:schemeClr val="bg2"/>
                </a:solidFill>
                <a:latin typeface="Barlow" pitchFamily="2" charset="77"/>
              </a:rPr>
              <a:t> REGION</a:t>
            </a:r>
          </a:p>
        </p:txBody>
      </p:sp>
      <p:cxnSp>
        <p:nvCxnSpPr>
          <p:cNvPr id="82" name="Straight Connector 81">
            <a:extLst>
              <a:ext uri="{FF2B5EF4-FFF2-40B4-BE49-F238E27FC236}">
                <a16:creationId xmlns:a16="http://schemas.microsoft.com/office/drawing/2014/main" id="{0605BBE9-8B24-5449-BE2C-F68BE5778EAE}"/>
              </a:ext>
            </a:extLst>
          </p:cNvPr>
          <p:cNvCxnSpPr>
            <a:cxnSpLocks/>
          </p:cNvCxnSpPr>
          <p:nvPr userDrawn="1"/>
        </p:nvCxnSpPr>
        <p:spPr bwMode="auto">
          <a:xfrm>
            <a:off x="5091458" y="705804"/>
            <a:ext cx="5101025" cy="0"/>
          </a:xfrm>
          <a:prstGeom prst="line">
            <a:avLst/>
          </a:prstGeom>
          <a:noFill/>
          <a:ln w="25400" cap="rnd" cmpd="sng" algn="ctr">
            <a:solidFill>
              <a:schemeClr val="tx2"/>
            </a:solidFill>
            <a:prstDash val="solid"/>
            <a:round/>
            <a:headEnd type="none" w="med" len="med"/>
            <a:tailEnd type="none" w="med" len="med"/>
          </a:ln>
          <a:effectLst/>
        </p:spPr>
      </p:cxnSp>
      <p:sp>
        <p:nvSpPr>
          <p:cNvPr id="84" name="TextBox 83">
            <a:extLst>
              <a:ext uri="{FF2B5EF4-FFF2-40B4-BE49-F238E27FC236}">
                <a16:creationId xmlns:a16="http://schemas.microsoft.com/office/drawing/2014/main" id="{8682774C-E5B9-FE49-8232-DEAC3D908539}"/>
              </a:ext>
            </a:extLst>
          </p:cNvPr>
          <p:cNvSpPr txBox="1"/>
          <p:nvPr userDrawn="1"/>
        </p:nvSpPr>
        <p:spPr>
          <a:xfrm>
            <a:off x="9614839" y="3382054"/>
            <a:ext cx="1933904" cy="307777"/>
          </a:xfrm>
          <a:prstGeom prst="rect">
            <a:avLst/>
          </a:prstGeom>
        </p:spPr>
        <p:txBody>
          <a:bodyPr wrap="square" rtlCol="0" anchor="t">
            <a:spAutoFit/>
          </a:bodyPr>
          <a:lstStyle/>
          <a:p>
            <a:pPr marL="0" indent="0" algn="ctr" defTabSz="914400">
              <a:buNone/>
            </a:pPr>
            <a:r>
              <a:rPr lang="en-US" sz="1400" b="0" kern="0">
                <a:solidFill>
                  <a:schemeClr val="bg2"/>
                </a:solidFill>
                <a:latin typeface="Barlow" pitchFamily="2" charset="77"/>
              </a:rPr>
              <a:t>BY</a:t>
            </a:r>
            <a:r>
              <a:rPr lang="en-US" sz="1400" b="1" kern="0">
                <a:solidFill>
                  <a:schemeClr val="bg2"/>
                </a:solidFill>
                <a:latin typeface="Barlow" pitchFamily="2" charset="77"/>
              </a:rPr>
              <a:t> SEGMENT</a:t>
            </a:r>
          </a:p>
        </p:txBody>
      </p:sp>
      <p:grpSp>
        <p:nvGrpSpPr>
          <p:cNvPr id="85" name="Group 84">
            <a:extLst>
              <a:ext uri="{FF2B5EF4-FFF2-40B4-BE49-F238E27FC236}">
                <a16:creationId xmlns:a16="http://schemas.microsoft.com/office/drawing/2014/main" id="{AE05DEF7-4702-1640-8EAA-F69499C32E29}"/>
              </a:ext>
            </a:extLst>
          </p:cNvPr>
          <p:cNvGrpSpPr/>
          <p:nvPr userDrawn="1"/>
        </p:nvGrpSpPr>
        <p:grpSpPr>
          <a:xfrm>
            <a:off x="5017033" y="1234368"/>
            <a:ext cx="924672" cy="496883"/>
            <a:chOff x="5163377" y="1564247"/>
            <a:chExt cx="924672" cy="496883"/>
          </a:xfrm>
        </p:grpSpPr>
        <p:sp>
          <p:nvSpPr>
            <p:cNvPr id="86" name="TextBox 85">
              <a:extLst>
                <a:ext uri="{FF2B5EF4-FFF2-40B4-BE49-F238E27FC236}">
                  <a16:creationId xmlns:a16="http://schemas.microsoft.com/office/drawing/2014/main" id="{52C1DBA4-7017-AA4E-ADB0-D8556DBE29FA}"/>
                </a:ext>
              </a:extLst>
            </p:cNvPr>
            <p:cNvSpPr txBox="1"/>
            <p:nvPr/>
          </p:nvSpPr>
          <p:spPr>
            <a:xfrm>
              <a:off x="5187947" y="1814909"/>
              <a:ext cx="875533" cy="246221"/>
            </a:xfrm>
            <a:prstGeom prst="rect">
              <a:avLst/>
            </a:prstGeom>
          </p:spPr>
          <p:txBody>
            <a:bodyPr wrap="square" rtlCol="0" anchor="t">
              <a:spAutoFit/>
            </a:bodyPr>
            <a:lstStyle/>
            <a:p>
              <a:pPr marL="0" indent="0" algn="ctr" defTabSz="914400">
                <a:buNone/>
              </a:pPr>
              <a:r>
                <a:rPr lang="en-US" sz="1000" kern="0">
                  <a:solidFill>
                    <a:schemeClr val="bg2"/>
                  </a:solidFill>
                  <a:latin typeface="Barlow" pitchFamily="2" charset="77"/>
                </a:rPr>
                <a:t>EMEA</a:t>
              </a:r>
            </a:p>
          </p:txBody>
        </p:sp>
        <p:sp>
          <p:nvSpPr>
            <p:cNvPr id="87" name="TextBox 86">
              <a:extLst>
                <a:ext uri="{FF2B5EF4-FFF2-40B4-BE49-F238E27FC236}">
                  <a16:creationId xmlns:a16="http://schemas.microsoft.com/office/drawing/2014/main" id="{7262C797-73E0-444F-A6F9-DE80AC80942C}"/>
                </a:ext>
              </a:extLst>
            </p:cNvPr>
            <p:cNvSpPr txBox="1"/>
            <p:nvPr/>
          </p:nvSpPr>
          <p:spPr>
            <a:xfrm>
              <a:off x="5163377" y="1564247"/>
              <a:ext cx="924672" cy="338554"/>
            </a:xfrm>
            <a:prstGeom prst="rect">
              <a:avLst/>
            </a:prstGeom>
          </p:spPr>
          <p:txBody>
            <a:bodyPr wrap="square" rtlCol="0" anchor="t">
              <a:spAutoFit/>
            </a:bodyPr>
            <a:lstStyle/>
            <a:p>
              <a:pPr marL="0" indent="0" algn="ctr" defTabSz="914400">
                <a:buNone/>
              </a:pPr>
              <a:r>
                <a:rPr lang="en-US" sz="1600" kern="0">
                  <a:solidFill>
                    <a:schemeClr val="bg2"/>
                  </a:solidFill>
                  <a:latin typeface="Barlow" pitchFamily="2" charset="77"/>
                </a:rPr>
                <a:t>21%</a:t>
              </a:r>
            </a:p>
          </p:txBody>
        </p:sp>
      </p:grpSp>
      <p:grpSp>
        <p:nvGrpSpPr>
          <p:cNvPr id="88" name="Group 87">
            <a:extLst>
              <a:ext uri="{FF2B5EF4-FFF2-40B4-BE49-F238E27FC236}">
                <a16:creationId xmlns:a16="http://schemas.microsoft.com/office/drawing/2014/main" id="{8C91A841-BE90-8148-BF6D-22EC88DF1E21}"/>
              </a:ext>
            </a:extLst>
          </p:cNvPr>
          <p:cNvGrpSpPr/>
          <p:nvPr userDrawn="1"/>
        </p:nvGrpSpPr>
        <p:grpSpPr>
          <a:xfrm>
            <a:off x="2965935" y="2553768"/>
            <a:ext cx="1219686" cy="674666"/>
            <a:chOff x="2943574" y="2585867"/>
            <a:chExt cx="1219686" cy="674666"/>
          </a:xfrm>
        </p:grpSpPr>
        <p:sp>
          <p:nvSpPr>
            <p:cNvPr id="89" name="TextBox 88">
              <a:extLst>
                <a:ext uri="{FF2B5EF4-FFF2-40B4-BE49-F238E27FC236}">
                  <a16:creationId xmlns:a16="http://schemas.microsoft.com/office/drawing/2014/main" id="{706B60D0-E830-E145-82FD-52382A9D1A08}"/>
                </a:ext>
              </a:extLst>
            </p:cNvPr>
            <p:cNvSpPr txBox="1"/>
            <p:nvPr/>
          </p:nvSpPr>
          <p:spPr>
            <a:xfrm>
              <a:off x="2943574" y="2860423"/>
              <a:ext cx="1152786" cy="400110"/>
            </a:xfrm>
            <a:prstGeom prst="rect">
              <a:avLst/>
            </a:prstGeom>
          </p:spPr>
          <p:txBody>
            <a:bodyPr wrap="square" rtlCol="0" anchor="t">
              <a:spAutoFit/>
            </a:bodyPr>
            <a:lstStyle/>
            <a:p>
              <a:pPr marL="0" indent="0" algn="ctr" defTabSz="914400">
                <a:buNone/>
              </a:pPr>
              <a:r>
                <a:rPr lang="en-US" sz="1000" kern="0">
                  <a:solidFill>
                    <a:schemeClr val="bg2"/>
                  </a:solidFill>
                  <a:latin typeface="Barlow" pitchFamily="2" charset="77"/>
                </a:rPr>
                <a:t>North </a:t>
              </a:r>
            </a:p>
            <a:p>
              <a:pPr marL="0" indent="0" algn="ctr" defTabSz="914400">
                <a:buNone/>
              </a:pPr>
              <a:r>
                <a:rPr lang="en-US" sz="1000" kern="0">
                  <a:solidFill>
                    <a:schemeClr val="bg2"/>
                  </a:solidFill>
                  <a:latin typeface="Barlow" pitchFamily="2" charset="77"/>
                </a:rPr>
                <a:t>America</a:t>
              </a:r>
            </a:p>
          </p:txBody>
        </p:sp>
        <p:sp>
          <p:nvSpPr>
            <p:cNvPr id="90" name="TextBox 89">
              <a:extLst>
                <a:ext uri="{FF2B5EF4-FFF2-40B4-BE49-F238E27FC236}">
                  <a16:creationId xmlns:a16="http://schemas.microsoft.com/office/drawing/2014/main" id="{C6DC4E19-E8F4-AD4F-9787-8BC189739AAF}"/>
                </a:ext>
              </a:extLst>
            </p:cNvPr>
            <p:cNvSpPr txBox="1"/>
            <p:nvPr/>
          </p:nvSpPr>
          <p:spPr>
            <a:xfrm>
              <a:off x="2953948" y="2585867"/>
              <a:ext cx="1209312" cy="338554"/>
            </a:xfrm>
            <a:prstGeom prst="rect">
              <a:avLst/>
            </a:prstGeom>
          </p:spPr>
          <p:txBody>
            <a:bodyPr wrap="square" rtlCol="0" anchor="t">
              <a:spAutoFit/>
            </a:bodyPr>
            <a:lstStyle/>
            <a:p>
              <a:pPr marL="0" indent="0" algn="ctr" defTabSz="914400">
                <a:buNone/>
              </a:pPr>
              <a:r>
                <a:rPr lang="en-US" sz="1600" kern="0">
                  <a:solidFill>
                    <a:schemeClr val="bg2"/>
                  </a:solidFill>
                  <a:latin typeface="Barlow" pitchFamily="2" charset="77"/>
                </a:rPr>
                <a:t>58%</a:t>
              </a:r>
            </a:p>
          </p:txBody>
        </p:sp>
      </p:grpSp>
      <p:grpSp>
        <p:nvGrpSpPr>
          <p:cNvPr id="91" name="Group 90">
            <a:extLst>
              <a:ext uri="{FF2B5EF4-FFF2-40B4-BE49-F238E27FC236}">
                <a16:creationId xmlns:a16="http://schemas.microsoft.com/office/drawing/2014/main" id="{FE3B07BF-303A-A54A-ACBB-E8D73A13E8F4}"/>
              </a:ext>
            </a:extLst>
          </p:cNvPr>
          <p:cNvGrpSpPr/>
          <p:nvPr userDrawn="1"/>
        </p:nvGrpSpPr>
        <p:grpSpPr>
          <a:xfrm>
            <a:off x="5207398" y="2097570"/>
            <a:ext cx="1209312" cy="666093"/>
            <a:chOff x="5290261" y="2442966"/>
            <a:chExt cx="1209312" cy="666093"/>
          </a:xfrm>
        </p:grpSpPr>
        <p:sp>
          <p:nvSpPr>
            <p:cNvPr id="92" name="TextBox 91">
              <a:extLst>
                <a:ext uri="{FF2B5EF4-FFF2-40B4-BE49-F238E27FC236}">
                  <a16:creationId xmlns:a16="http://schemas.microsoft.com/office/drawing/2014/main" id="{6E78B814-990A-774D-B2CF-788B9AEB298F}"/>
                </a:ext>
              </a:extLst>
            </p:cNvPr>
            <p:cNvSpPr txBox="1"/>
            <p:nvPr/>
          </p:nvSpPr>
          <p:spPr>
            <a:xfrm>
              <a:off x="5420613" y="2708949"/>
              <a:ext cx="948609" cy="400110"/>
            </a:xfrm>
            <a:prstGeom prst="rect">
              <a:avLst/>
            </a:prstGeom>
          </p:spPr>
          <p:txBody>
            <a:bodyPr wrap="square" rtlCol="0" anchor="t">
              <a:spAutoFit/>
            </a:bodyPr>
            <a:lstStyle/>
            <a:p>
              <a:pPr marL="0" indent="0" algn="ctr" defTabSz="914400">
                <a:buNone/>
              </a:pPr>
              <a:r>
                <a:rPr lang="en-US" sz="1000" kern="0">
                  <a:solidFill>
                    <a:schemeClr val="bg2"/>
                  </a:solidFill>
                  <a:latin typeface="Barlow" pitchFamily="2" charset="77"/>
                </a:rPr>
                <a:t>Asia </a:t>
              </a:r>
            </a:p>
            <a:p>
              <a:pPr marL="0" indent="0" algn="ctr" defTabSz="914400">
                <a:buNone/>
              </a:pPr>
              <a:r>
                <a:rPr lang="en-US" sz="1000" kern="0">
                  <a:solidFill>
                    <a:schemeClr val="bg2"/>
                  </a:solidFill>
                  <a:latin typeface="Barlow" pitchFamily="2" charset="77"/>
                </a:rPr>
                <a:t>Pacific</a:t>
              </a:r>
            </a:p>
          </p:txBody>
        </p:sp>
        <p:sp>
          <p:nvSpPr>
            <p:cNvPr id="93" name="TextBox 92">
              <a:extLst>
                <a:ext uri="{FF2B5EF4-FFF2-40B4-BE49-F238E27FC236}">
                  <a16:creationId xmlns:a16="http://schemas.microsoft.com/office/drawing/2014/main" id="{37164194-0D9A-FE42-B036-361744BF7FFB}"/>
                </a:ext>
              </a:extLst>
            </p:cNvPr>
            <p:cNvSpPr txBox="1"/>
            <p:nvPr/>
          </p:nvSpPr>
          <p:spPr>
            <a:xfrm>
              <a:off x="5290261" y="2442966"/>
              <a:ext cx="1209312" cy="338554"/>
            </a:xfrm>
            <a:prstGeom prst="rect">
              <a:avLst/>
            </a:prstGeom>
          </p:spPr>
          <p:txBody>
            <a:bodyPr wrap="square" rtlCol="0" anchor="t">
              <a:spAutoFit/>
            </a:bodyPr>
            <a:lstStyle/>
            <a:p>
              <a:pPr marL="0" indent="0" algn="ctr" defTabSz="914400">
                <a:buNone/>
              </a:pPr>
              <a:r>
                <a:rPr lang="en-US" sz="1600" kern="0">
                  <a:solidFill>
                    <a:schemeClr val="bg2"/>
                  </a:solidFill>
                  <a:latin typeface="Barlow" pitchFamily="2" charset="77"/>
                </a:rPr>
                <a:t>15%</a:t>
              </a:r>
            </a:p>
          </p:txBody>
        </p:sp>
      </p:grpSp>
      <p:grpSp>
        <p:nvGrpSpPr>
          <p:cNvPr id="94" name="Group 93">
            <a:extLst>
              <a:ext uri="{FF2B5EF4-FFF2-40B4-BE49-F238E27FC236}">
                <a16:creationId xmlns:a16="http://schemas.microsoft.com/office/drawing/2014/main" id="{7B093129-B6BF-5C4E-AECF-307468DF1CF1}"/>
              </a:ext>
            </a:extLst>
          </p:cNvPr>
          <p:cNvGrpSpPr/>
          <p:nvPr userDrawn="1"/>
        </p:nvGrpSpPr>
        <p:grpSpPr>
          <a:xfrm>
            <a:off x="3772400" y="984226"/>
            <a:ext cx="1209312" cy="501673"/>
            <a:chOff x="3879275" y="1327552"/>
            <a:chExt cx="1209312" cy="501673"/>
          </a:xfrm>
        </p:grpSpPr>
        <p:sp>
          <p:nvSpPr>
            <p:cNvPr id="95" name="TextBox 94">
              <a:extLst>
                <a:ext uri="{FF2B5EF4-FFF2-40B4-BE49-F238E27FC236}">
                  <a16:creationId xmlns:a16="http://schemas.microsoft.com/office/drawing/2014/main" id="{9276712F-EF17-2A47-A2D4-D965A3377965}"/>
                </a:ext>
              </a:extLst>
            </p:cNvPr>
            <p:cNvSpPr txBox="1"/>
            <p:nvPr/>
          </p:nvSpPr>
          <p:spPr>
            <a:xfrm>
              <a:off x="3914513" y="1583004"/>
              <a:ext cx="1113079" cy="246221"/>
            </a:xfrm>
            <a:prstGeom prst="rect">
              <a:avLst/>
            </a:prstGeom>
          </p:spPr>
          <p:txBody>
            <a:bodyPr wrap="square" rtlCol="0" anchor="t">
              <a:spAutoFit/>
            </a:bodyPr>
            <a:lstStyle/>
            <a:p>
              <a:pPr marL="0" indent="0" algn="ctr" defTabSz="914400">
                <a:buNone/>
              </a:pPr>
              <a:r>
                <a:rPr lang="en-US" sz="1000" kern="0">
                  <a:solidFill>
                    <a:schemeClr val="bg2"/>
                  </a:solidFill>
                  <a:latin typeface="Barlow" pitchFamily="2" charset="77"/>
                </a:rPr>
                <a:t>Latin America</a:t>
              </a:r>
            </a:p>
          </p:txBody>
        </p:sp>
        <p:sp>
          <p:nvSpPr>
            <p:cNvPr id="96" name="TextBox 95">
              <a:extLst>
                <a:ext uri="{FF2B5EF4-FFF2-40B4-BE49-F238E27FC236}">
                  <a16:creationId xmlns:a16="http://schemas.microsoft.com/office/drawing/2014/main" id="{5CFDE2A0-81FD-A248-9441-E0C04307166F}"/>
                </a:ext>
              </a:extLst>
            </p:cNvPr>
            <p:cNvSpPr txBox="1"/>
            <p:nvPr/>
          </p:nvSpPr>
          <p:spPr>
            <a:xfrm>
              <a:off x="3879275" y="1327552"/>
              <a:ext cx="1209312" cy="338554"/>
            </a:xfrm>
            <a:prstGeom prst="rect">
              <a:avLst/>
            </a:prstGeom>
          </p:spPr>
          <p:txBody>
            <a:bodyPr wrap="square" rtlCol="0" anchor="t">
              <a:spAutoFit/>
            </a:bodyPr>
            <a:lstStyle/>
            <a:p>
              <a:pPr marL="0" indent="0" algn="ctr" defTabSz="914400">
                <a:buNone/>
              </a:pPr>
              <a:r>
                <a:rPr lang="en-US" sz="1600" kern="0">
                  <a:solidFill>
                    <a:schemeClr val="bg2"/>
                  </a:solidFill>
                  <a:latin typeface="Barlow" pitchFamily="2" charset="77"/>
                </a:rPr>
                <a:t>6%</a:t>
              </a:r>
            </a:p>
          </p:txBody>
        </p:sp>
      </p:grpSp>
      <p:sp>
        <p:nvSpPr>
          <p:cNvPr id="97" name="TextBox 96">
            <a:extLst>
              <a:ext uri="{FF2B5EF4-FFF2-40B4-BE49-F238E27FC236}">
                <a16:creationId xmlns:a16="http://schemas.microsoft.com/office/drawing/2014/main" id="{E3060757-CB14-024F-95B0-246B76EF2863}"/>
              </a:ext>
            </a:extLst>
          </p:cNvPr>
          <p:cNvSpPr txBox="1"/>
          <p:nvPr userDrawn="1"/>
        </p:nvSpPr>
        <p:spPr>
          <a:xfrm>
            <a:off x="6601399" y="3382054"/>
            <a:ext cx="1881352" cy="307777"/>
          </a:xfrm>
          <a:prstGeom prst="rect">
            <a:avLst/>
          </a:prstGeom>
        </p:spPr>
        <p:txBody>
          <a:bodyPr wrap="square" rtlCol="0" anchor="t">
            <a:spAutoFit/>
          </a:bodyPr>
          <a:lstStyle/>
          <a:p>
            <a:pPr marL="0" indent="0" algn="ctr" defTabSz="914400">
              <a:buNone/>
            </a:pPr>
            <a:r>
              <a:rPr lang="en-US" sz="1400" b="0" kern="0">
                <a:solidFill>
                  <a:schemeClr val="bg2"/>
                </a:solidFill>
                <a:latin typeface="Barlow" pitchFamily="2" charset="77"/>
              </a:rPr>
              <a:t>BY</a:t>
            </a:r>
            <a:r>
              <a:rPr lang="en-US" sz="1400" b="1" kern="0">
                <a:solidFill>
                  <a:schemeClr val="bg2"/>
                </a:solidFill>
                <a:latin typeface="Barlow" pitchFamily="2" charset="77"/>
              </a:rPr>
              <a:t> INDUSTRY</a:t>
            </a:r>
          </a:p>
        </p:txBody>
      </p:sp>
      <p:sp>
        <p:nvSpPr>
          <p:cNvPr id="98" name="TextBox 97">
            <a:extLst>
              <a:ext uri="{FF2B5EF4-FFF2-40B4-BE49-F238E27FC236}">
                <a16:creationId xmlns:a16="http://schemas.microsoft.com/office/drawing/2014/main" id="{44ED47B5-D1F0-1C45-BF1E-C06C54B4E0E7}"/>
              </a:ext>
            </a:extLst>
          </p:cNvPr>
          <p:cNvSpPr txBox="1"/>
          <p:nvPr userDrawn="1"/>
        </p:nvSpPr>
        <p:spPr>
          <a:xfrm>
            <a:off x="3141029" y="3972858"/>
            <a:ext cx="2993037" cy="369261"/>
          </a:xfrm>
          <a:prstGeom prst="rect">
            <a:avLst/>
          </a:prstGeom>
          <a:noFill/>
        </p:spPr>
        <p:txBody>
          <a:bodyPr wrap="square" lIns="91367" tIns="45685" rIns="91367" bIns="45685" rtlCol="0">
            <a:spAutoFit/>
          </a:bodyPr>
          <a:lstStyle/>
          <a:p>
            <a:pPr defTabSz="609159"/>
            <a:r>
              <a:rPr lang="en-US" sz="1800" b="1" spc="300">
                <a:latin typeface="Barlow" pitchFamily="2" charset="77"/>
                <a:cs typeface="Arial" charset="0"/>
              </a:rPr>
              <a:t>GLOBAL</a:t>
            </a:r>
            <a:endParaRPr lang="en-US" sz="1800" b="1" i="1" spc="300">
              <a:latin typeface="Barlow" pitchFamily="2" charset="77"/>
            </a:endParaRPr>
          </a:p>
        </p:txBody>
      </p:sp>
      <p:sp>
        <p:nvSpPr>
          <p:cNvPr id="99" name="TextBox 98">
            <a:extLst>
              <a:ext uri="{FF2B5EF4-FFF2-40B4-BE49-F238E27FC236}">
                <a16:creationId xmlns:a16="http://schemas.microsoft.com/office/drawing/2014/main" id="{B93CF5B1-8DAC-2F4D-BAF2-B1FD7395BD62}"/>
              </a:ext>
            </a:extLst>
          </p:cNvPr>
          <p:cNvSpPr txBox="1"/>
          <p:nvPr userDrawn="1"/>
        </p:nvSpPr>
        <p:spPr>
          <a:xfrm>
            <a:off x="3606095" y="4516401"/>
            <a:ext cx="1524000" cy="584705"/>
          </a:xfrm>
          <a:prstGeom prst="rect">
            <a:avLst/>
          </a:prstGeom>
          <a:noFill/>
        </p:spPr>
        <p:txBody>
          <a:bodyPr wrap="square" lIns="91367" tIns="45685" rIns="91367" bIns="45685" rtlCol="0">
            <a:spAutoFit/>
          </a:bodyPr>
          <a:lstStyle/>
          <a:p>
            <a:pPr defTabSz="609159"/>
            <a:r>
              <a:rPr lang="en-US" sz="3200">
                <a:solidFill>
                  <a:schemeClr val="bg2"/>
                </a:solidFill>
                <a:latin typeface="Barlow" pitchFamily="2" charset="77"/>
                <a:cs typeface="Arial" charset="0"/>
              </a:rPr>
              <a:t>100+</a:t>
            </a:r>
            <a:endParaRPr lang="en-US" sz="3200" b="1" i="1" spc="-100">
              <a:solidFill>
                <a:schemeClr val="bg2"/>
              </a:solidFill>
              <a:latin typeface="Barlow" pitchFamily="2" charset="77"/>
            </a:endParaRPr>
          </a:p>
        </p:txBody>
      </p:sp>
      <p:sp>
        <p:nvSpPr>
          <p:cNvPr id="100" name="TextBox 99">
            <a:extLst>
              <a:ext uri="{FF2B5EF4-FFF2-40B4-BE49-F238E27FC236}">
                <a16:creationId xmlns:a16="http://schemas.microsoft.com/office/drawing/2014/main" id="{72BF3D59-66C2-1541-956D-402C36E2684B}"/>
              </a:ext>
            </a:extLst>
          </p:cNvPr>
          <p:cNvSpPr txBox="1"/>
          <p:nvPr userDrawn="1"/>
        </p:nvSpPr>
        <p:spPr>
          <a:xfrm>
            <a:off x="4504619" y="4603636"/>
            <a:ext cx="1098052" cy="430887"/>
          </a:xfrm>
          <a:prstGeom prst="rect">
            <a:avLst/>
          </a:prstGeom>
        </p:spPr>
        <p:txBody>
          <a:bodyPr wrap="square" rtlCol="0" anchor="t">
            <a:spAutoFit/>
          </a:bodyPr>
          <a:lstStyle/>
          <a:p>
            <a:pPr defTabSz="914400"/>
            <a:r>
              <a:rPr lang="en-US" sz="1100">
                <a:solidFill>
                  <a:schemeClr val="bg2"/>
                </a:solidFill>
                <a:latin typeface="Barlow" pitchFamily="2" charset="77"/>
              </a:rPr>
              <a:t>Number of countries</a:t>
            </a:r>
          </a:p>
        </p:txBody>
      </p:sp>
      <p:sp>
        <p:nvSpPr>
          <p:cNvPr id="101" name="TextBox 100">
            <a:extLst>
              <a:ext uri="{FF2B5EF4-FFF2-40B4-BE49-F238E27FC236}">
                <a16:creationId xmlns:a16="http://schemas.microsoft.com/office/drawing/2014/main" id="{59EC7A59-B2A0-9340-AE95-473456747944}"/>
              </a:ext>
            </a:extLst>
          </p:cNvPr>
          <p:cNvSpPr txBox="1"/>
          <p:nvPr userDrawn="1"/>
        </p:nvSpPr>
        <p:spPr>
          <a:xfrm>
            <a:off x="9049689" y="3979190"/>
            <a:ext cx="2993037" cy="307706"/>
          </a:xfrm>
          <a:prstGeom prst="rect">
            <a:avLst/>
          </a:prstGeom>
          <a:noFill/>
        </p:spPr>
        <p:txBody>
          <a:bodyPr wrap="square" lIns="91367" tIns="45685" rIns="91367" bIns="45685" rtlCol="0">
            <a:spAutoFit/>
          </a:bodyPr>
          <a:lstStyle/>
          <a:p>
            <a:pPr defTabSz="609159"/>
            <a:r>
              <a:rPr lang="en-US" sz="1400" b="1">
                <a:latin typeface="Barlow" pitchFamily="2" charset="77"/>
                <a:cs typeface="Arial" charset="0"/>
              </a:rPr>
              <a:t>Total shareowner return</a:t>
            </a:r>
            <a:endParaRPr lang="en-US" sz="1400" b="1" i="1" spc="-100">
              <a:latin typeface="Barlow" pitchFamily="2" charset="77"/>
            </a:endParaRPr>
          </a:p>
        </p:txBody>
      </p:sp>
      <p:pic>
        <p:nvPicPr>
          <p:cNvPr id="102" name="Picture 101">
            <a:extLst>
              <a:ext uri="{FF2B5EF4-FFF2-40B4-BE49-F238E27FC236}">
                <a16:creationId xmlns:a16="http://schemas.microsoft.com/office/drawing/2014/main" id="{5DF363C4-7D97-8D46-84EC-7417BEBB348D}"/>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5628665" y="4618572"/>
            <a:ext cx="514971" cy="378473"/>
          </a:xfrm>
          <a:prstGeom prst="rect">
            <a:avLst/>
          </a:prstGeom>
        </p:spPr>
      </p:pic>
      <p:pic>
        <p:nvPicPr>
          <p:cNvPr id="103" name="Picture 102">
            <a:extLst>
              <a:ext uri="{FF2B5EF4-FFF2-40B4-BE49-F238E27FC236}">
                <a16:creationId xmlns:a16="http://schemas.microsoft.com/office/drawing/2014/main" id="{1DFDD2ED-33E1-064A-9630-7AFBEF07A03D}"/>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flipH="1">
            <a:off x="3214188" y="4641931"/>
            <a:ext cx="396508" cy="396508"/>
          </a:xfrm>
          <a:prstGeom prst="rect">
            <a:avLst/>
          </a:prstGeom>
        </p:spPr>
      </p:pic>
      <p:sp>
        <p:nvSpPr>
          <p:cNvPr id="104" name="TextBox 103">
            <a:extLst>
              <a:ext uri="{FF2B5EF4-FFF2-40B4-BE49-F238E27FC236}">
                <a16:creationId xmlns:a16="http://schemas.microsoft.com/office/drawing/2014/main" id="{17809265-3D92-A94A-A1C9-680B0443690D}"/>
              </a:ext>
            </a:extLst>
          </p:cNvPr>
          <p:cNvSpPr txBox="1"/>
          <p:nvPr userDrawn="1"/>
        </p:nvSpPr>
        <p:spPr>
          <a:xfrm>
            <a:off x="4101827" y="5341764"/>
            <a:ext cx="1144617" cy="600164"/>
          </a:xfrm>
          <a:prstGeom prst="rect">
            <a:avLst/>
          </a:prstGeom>
          <a:noFill/>
        </p:spPr>
        <p:txBody>
          <a:bodyPr wrap="square" rtlCol="0">
            <a:spAutoFit/>
          </a:bodyPr>
          <a:lstStyle/>
          <a:p>
            <a:pPr defTabSz="609255"/>
            <a:r>
              <a:rPr lang="en-US" sz="1100">
                <a:solidFill>
                  <a:schemeClr val="bg2"/>
                </a:solidFill>
                <a:latin typeface="Barlow" pitchFamily="2" charset="77"/>
              </a:rPr>
              <a:t>World’s </a:t>
            </a:r>
            <a:br>
              <a:rPr lang="en-US" sz="1100">
                <a:solidFill>
                  <a:schemeClr val="bg2"/>
                </a:solidFill>
                <a:latin typeface="Barlow" pitchFamily="2" charset="77"/>
              </a:rPr>
            </a:br>
            <a:r>
              <a:rPr lang="en-US" sz="1100">
                <a:solidFill>
                  <a:schemeClr val="bg2"/>
                </a:solidFill>
                <a:latin typeface="Barlow" pitchFamily="2" charset="77"/>
              </a:rPr>
              <a:t>Most Ethical Companies</a:t>
            </a:r>
            <a:endParaRPr lang="en-US" sz="1100" i="1">
              <a:solidFill>
                <a:schemeClr val="bg2"/>
              </a:solidFill>
              <a:latin typeface="Barlow" pitchFamily="2" charset="77"/>
            </a:endParaRPr>
          </a:p>
        </p:txBody>
      </p:sp>
      <p:cxnSp>
        <p:nvCxnSpPr>
          <p:cNvPr id="105" name="Straight Connector 104">
            <a:extLst>
              <a:ext uri="{FF2B5EF4-FFF2-40B4-BE49-F238E27FC236}">
                <a16:creationId xmlns:a16="http://schemas.microsoft.com/office/drawing/2014/main" id="{681357B9-8D55-5D4D-9936-7E3098AF2C9E}"/>
              </a:ext>
            </a:extLst>
          </p:cNvPr>
          <p:cNvCxnSpPr>
            <a:cxnSpLocks/>
          </p:cNvCxnSpPr>
          <p:nvPr userDrawn="1"/>
        </p:nvCxnSpPr>
        <p:spPr bwMode="auto">
          <a:xfrm>
            <a:off x="4327473" y="4156176"/>
            <a:ext cx="4681013" cy="0"/>
          </a:xfrm>
          <a:prstGeom prst="line">
            <a:avLst/>
          </a:prstGeom>
          <a:noFill/>
          <a:ln w="25400" cap="rnd" cmpd="sng" algn="ctr">
            <a:solidFill>
              <a:schemeClr val="tx2"/>
            </a:solidFill>
            <a:prstDash val="solid"/>
            <a:round/>
            <a:headEnd type="none" w="med" len="med"/>
            <a:tailEnd type="none" w="med" len="med"/>
          </a:ln>
          <a:effectLst/>
        </p:spPr>
      </p:cxnSp>
      <p:sp>
        <p:nvSpPr>
          <p:cNvPr id="106" name="Title 1">
            <a:extLst>
              <a:ext uri="{FF2B5EF4-FFF2-40B4-BE49-F238E27FC236}">
                <a16:creationId xmlns:a16="http://schemas.microsoft.com/office/drawing/2014/main" id="{AA87824E-C748-3743-BBDA-C2C614D7942F}"/>
              </a:ext>
            </a:extLst>
          </p:cNvPr>
          <p:cNvSpPr txBox="1">
            <a:spLocks/>
          </p:cNvSpPr>
          <p:nvPr userDrawn="1"/>
        </p:nvSpPr>
        <p:spPr>
          <a:xfrm>
            <a:off x="8156015" y="1412467"/>
            <a:ext cx="847926" cy="414939"/>
          </a:xfrm>
          <a:prstGeom prst="rect">
            <a:avLst/>
          </a:prstGeom>
        </p:spPr>
        <p:txBody>
          <a:bodyPr>
            <a:noAutofit/>
          </a:bodyPr>
          <a:lstStyle>
            <a:lvl1pPr algn="l" rtl="0" eaLnBrk="1" fontAlgn="base" hangingPunct="1">
              <a:lnSpc>
                <a:spcPts val="7998"/>
              </a:lnSpc>
              <a:spcBef>
                <a:spcPct val="0"/>
              </a:spcBef>
              <a:spcAft>
                <a:spcPct val="0"/>
              </a:spcAft>
              <a:defRPr sz="8000">
                <a:solidFill>
                  <a:schemeClr val="accent1"/>
                </a:solidFill>
                <a:latin typeface="Arial"/>
                <a:ea typeface="+mj-ea"/>
                <a:cs typeface="Arial"/>
              </a:defRPr>
            </a:lvl1pPr>
            <a:lvl2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2pPr>
            <a:lvl3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3pPr>
            <a:lvl4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4pPr>
            <a:lvl5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5pPr>
            <a:lvl6pPr marL="1218997"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6pPr>
            <a:lvl7pPr marL="2437994"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7pPr>
            <a:lvl8pPr marL="3656991"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8pPr>
            <a:lvl9pPr marL="4875988"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9pPr>
          </a:lstStyle>
          <a:p>
            <a:pPr defTabSz="914218">
              <a:lnSpc>
                <a:spcPct val="100000"/>
              </a:lnSpc>
            </a:pPr>
            <a:r>
              <a:rPr lang="en-US" sz="1000" kern="0">
                <a:solidFill>
                  <a:schemeClr val="bg2"/>
                </a:solidFill>
                <a:latin typeface="Barlow" pitchFamily="2" charset="77"/>
              </a:rPr>
              <a:t>Process</a:t>
            </a:r>
          </a:p>
        </p:txBody>
      </p:sp>
      <p:sp>
        <p:nvSpPr>
          <p:cNvPr id="107" name="Title 1">
            <a:extLst>
              <a:ext uri="{FF2B5EF4-FFF2-40B4-BE49-F238E27FC236}">
                <a16:creationId xmlns:a16="http://schemas.microsoft.com/office/drawing/2014/main" id="{FC36714C-26C4-3341-B7EB-E730F7862BB9}"/>
              </a:ext>
            </a:extLst>
          </p:cNvPr>
          <p:cNvSpPr txBox="1">
            <a:spLocks/>
          </p:cNvSpPr>
          <p:nvPr userDrawn="1"/>
        </p:nvSpPr>
        <p:spPr>
          <a:xfrm>
            <a:off x="6146607" y="1392878"/>
            <a:ext cx="835767" cy="414939"/>
          </a:xfrm>
          <a:prstGeom prst="rect">
            <a:avLst/>
          </a:prstGeom>
        </p:spPr>
        <p:txBody>
          <a:bodyPr>
            <a:noAutofit/>
          </a:bodyPr>
          <a:lstStyle>
            <a:lvl1pPr algn="l" rtl="0" eaLnBrk="1" fontAlgn="base" hangingPunct="1">
              <a:lnSpc>
                <a:spcPts val="7998"/>
              </a:lnSpc>
              <a:spcBef>
                <a:spcPct val="0"/>
              </a:spcBef>
              <a:spcAft>
                <a:spcPct val="0"/>
              </a:spcAft>
              <a:defRPr sz="8000">
                <a:solidFill>
                  <a:schemeClr val="accent1"/>
                </a:solidFill>
                <a:latin typeface="Arial"/>
                <a:ea typeface="+mj-ea"/>
                <a:cs typeface="Arial"/>
              </a:defRPr>
            </a:lvl1pPr>
            <a:lvl2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2pPr>
            <a:lvl3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3pPr>
            <a:lvl4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4pPr>
            <a:lvl5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5pPr>
            <a:lvl6pPr marL="1218997"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6pPr>
            <a:lvl7pPr marL="2437994"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7pPr>
            <a:lvl8pPr marL="3656991"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8pPr>
            <a:lvl9pPr marL="4875988"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9pPr>
          </a:lstStyle>
          <a:p>
            <a:pPr algn="r" defTabSz="914218">
              <a:lnSpc>
                <a:spcPct val="100000"/>
              </a:lnSpc>
            </a:pPr>
            <a:r>
              <a:rPr lang="en-US" sz="1000" kern="0">
                <a:solidFill>
                  <a:schemeClr val="bg2"/>
                </a:solidFill>
                <a:latin typeface="Barlow" pitchFamily="2" charset="77"/>
              </a:rPr>
              <a:t>Discrete</a:t>
            </a:r>
          </a:p>
        </p:txBody>
      </p:sp>
      <p:sp>
        <p:nvSpPr>
          <p:cNvPr id="108" name="Title 1">
            <a:extLst>
              <a:ext uri="{FF2B5EF4-FFF2-40B4-BE49-F238E27FC236}">
                <a16:creationId xmlns:a16="http://schemas.microsoft.com/office/drawing/2014/main" id="{91281E1E-5FC1-1D41-9C3A-9847C7C9E2C3}"/>
              </a:ext>
            </a:extLst>
          </p:cNvPr>
          <p:cNvSpPr txBox="1">
            <a:spLocks/>
          </p:cNvSpPr>
          <p:nvPr userDrawn="1"/>
        </p:nvSpPr>
        <p:spPr>
          <a:xfrm>
            <a:off x="6283602" y="2954878"/>
            <a:ext cx="847926" cy="414939"/>
          </a:xfrm>
          <a:prstGeom prst="rect">
            <a:avLst/>
          </a:prstGeom>
        </p:spPr>
        <p:txBody>
          <a:bodyPr>
            <a:noAutofit/>
          </a:bodyPr>
          <a:lstStyle>
            <a:lvl1pPr algn="l" rtl="0" eaLnBrk="1" fontAlgn="base" hangingPunct="1">
              <a:lnSpc>
                <a:spcPts val="7998"/>
              </a:lnSpc>
              <a:spcBef>
                <a:spcPct val="0"/>
              </a:spcBef>
              <a:spcAft>
                <a:spcPct val="0"/>
              </a:spcAft>
              <a:defRPr sz="8000">
                <a:solidFill>
                  <a:schemeClr val="accent1"/>
                </a:solidFill>
                <a:latin typeface="Arial"/>
                <a:ea typeface="+mj-ea"/>
                <a:cs typeface="Arial"/>
              </a:defRPr>
            </a:lvl1pPr>
            <a:lvl2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2pPr>
            <a:lvl3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3pPr>
            <a:lvl4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4pPr>
            <a:lvl5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5pPr>
            <a:lvl6pPr marL="1218997"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6pPr>
            <a:lvl7pPr marL="2437994"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7pPr>
            <a:lvl8pPr marL="3656991"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8pPr>
            <a:lvl9pPr marL="4875988"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9pPr>
          </a:lstStyle>
          <a:p>
            <a:pPr defTabSz="914218">
              <a:lnSpc>
                <a:spcPct val="100000"/>
              </a:lnSpc>
            </a:pPr>
            <a:r>
              <a:rPr lang="en-US" sz="900" kern="0">
                <a:solidFill>
                  <a:schemeClr val="bg2"/>
                </a:solidFill>
                <a:latin typeface="Barlow" pitchFamily="2" charset="77"/>
              </a:rPr>
              <a:t>Hybrid</a:t>
            </a:r>
          </a:p>
        </p:txBody>
      </p:sp>
      <p:sp>
        <p:nvSpPr>
          <p:cNvPr id="109" name="TextBox 108">
            <a:extLst>
              <a:ext uri="{FF2B5EF4-FFF2-40B4-BE49-F238E27FC236}">
                <a16:creationId xmlns:a16="http://schemas.microsoft.com/office/drawing/2014/main" id="{6EA4C5AA-E7EB-0240-948A-0B623BA9E816}"/>
              </a:ext>
            </a:extLst>
          </p:cNvPr>
          <p:cNvSpPr txBox="1"/>
          <p:nvPr userDrawn="1"/>
        </p:nvSpPr>
        <p:spPr>
          <a:xfrm>
            <a:off x="6165891" y="2678059"/>
            <a:ext cx="924672" cy="338554"/>
          </a:xfrm>
          <a:prstGeom prst="rect">
            <a:avLst/>
          </a:prstGeom>
        </p:spPr>
        <p:txBody>
          <a:bodyPr wrap="square" rtlCol="0" anchor="t">
            <a:spAutoFit/>
          </a:bodyPr>
          <a:lstStyle/>
          <a:p>
            <a:pPr marL="0" indent="0" defTabSz="914400">
              <a:buNone/>
            </a:pPr>
            <a:r>
              <a:rPr lang="en-US" sz="1600" kern="0">
                <a:solidFill>
                  <a:schemeClr val="bg2"/>
                </a:solidFill>
                <a:latin typeface="Barlow" pitchFamily="2" charset="77"/>
              </a:rPr>
              <a:t>~40%</a:t>
            </a:r>
          </a:p>
        </p:txBody>
      </p:sp>
      <p:sp>
        <p:nvSpPr>
          <p:cNvPr id="110" name="TextBox 109">
            <a:extLst>
              <a:ext uri="{FF2B5EF4-FFF2-40B4-BE49-F238E27FC236}">
                <a16:creationId xmlns:a16="http://schemas.microsoft.com/office/drawing/2014/main" id="{83369874-B437-FA45-A5D6-68D18F1C5A95}"/>
              </a:ext>
            </a:extLst>
          </p:cNvPr>
          <p:cNvSpPr txBox="1"/>
          <p:nvPr userDrawn="1"/>
        </p:nvSpPr>
        <p:spPr>
          <a:xfrm>
            <a:off x="8115154" y="1178885"/>
            <a:ext cx="924672" cy="338554"/>
          </a:xfrm>
          <a:prstGeom prst="rect">
            <a:avLst/>
          </a:prstGeom>
        </p:spPr>
        <p:txBody>
          <a:bodyPr wrap="square" rtlCol="0" anchor="t">
            <a:spAutoFit/>
          </a:bodyPr>
          <a:lstStyle/>
          <a:p>
            <a:pPr marL="0" indent="0" defTabSz="914400">
              <a:buNone/>
            </a:pPr>
            <a:r>
              <a:rPr lang="en-US" sz="1600" kern="0">
                <a:solidFill>
                  <a:schemeClr val="bg2"/>
                </a:solidFill>
                <a:latin typeface="Barlow" pitchFamily="2" charset="77"/>
              </a:rPr>
              <a:t>~35%</a:t>
            </a:r>
          </a:p>
        </p:txBody>
      </p:sp>
      <p:sp>
        <p:nvSpPr>
          <p:cNvPr id="111" name="TextBox 110">
            <a:extLst>
              <a:ext uri="{FF2B5EF4-FFF2-40B4-BE49-F238E27FC236}">
                <a16:creationId xmlns:a16="http://schemas.microsoft.com/office/drawing/2014/main" id="{450C994C-E48B-AD4B-AE69-314D3B69F49A}"/>
              </a:ext>
            </a:extLst>
          </p:cNvPr>
          <p:cNvSpPr txBox="1"/>
          <p:nvPr userDrawn="1"/>
        </p:nvSpPr>
        <p:spPr>
          <a:xfrm>
            <a:off x="6062173" y="1151986"/>
            <a:ext cx="924672" cy="338554"/>
          </a:xfrm>
          <a:prstGeom prst="rect">
            <a:avLst/>
          </a:prstGeom>
        </p:spPr>
        <p:txBody>
          <a:bodyPr wrap="square" rtlCol="0" anchor="t">
            <a:spAutoFit/>
          </a:bodyPr>
          <a:lstStyle/>
          <a:p>
            <a:pPr marL="0" indent="0" algn="r" defTabSz="914400">
              <a:buNone/>
            </a:pPr>
            <a:r>
              <a:rPr lang="en-US" sz="1600" kern="0">
                <a:solidFill>
                  <a:schemeClr val="bg2"/>
                </a:solidFill>
                <a:latin typeface="Barlow" pitchFamily="2" charset="77"/>
              </a:rPr>
              <a:t>~25%</a:t>
            </a:r>
          </a:p>
        </p:txBody>
      </p:sp>
      <p:sp>
        <p:nvSpPr>
          <p:cNvPr id="112" name="Title 1">
            <a:extLst>
              <a:ext uri="{FF2B5EF4-FFF2-40B4-BE49-F238E27FC236}">
                <a16:creationId xmlns:a16="http://schemas.microsoft.com/office/drawing/2014/main" id="{AB480F6E-BC53-2849-9878-95B52206D29C}"/>
              </a:ext>
            </a:extLst>
          </p:cNvPr>
          <p:cNvSpPr txBox="1">
            <a:spLocks/>
          </p:cNvSpPr>
          <p:nvPr userDrawn="1"/>
        </p:nvSpPr>
        <p:spPr>
          <a:xfrm>
            <a:off x="11139300" y="1430972"/>
            <a:ext cx="945819" cy="414939"/>
          </a:xfrm>
          <a:prstGeom prst="rect">
            <a:avLst/>
          </a:prstGeom>
        </p:spPr>
        <p:txBody>
          <a:bodyPr>
            <a:noAutofit/>
          </a:bodyPr>
          <a:lstStyle>
            <a:lvl1pPr algn="l" rtl="0" eaLnBrk="1" fontAlgn="base" hangingPunct="1">
              <a:lnSpc>
                <a:spcPts val="7998"/>
              </a:lnSpc>
              <a:spcBef>
                <a:spcPct val="0"/>
              </a:spcBef>
              <a:spcAft>
                <a:spcPct val="0"/>
              </a:spcAft>
              <a:defRPr sz="8000">
                <a:solidFill>
                  <a:schemeClr val="accent1"/>
                </a:solidFill>
                <a:latin typeface="Arial"/>
                <a:ea typeface="+mj-ea"/>
                <a:cs typeface="Arial"/>
              </a:defRPr>
            </a:lvl1pPr>
            <a:lvl2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2pPr>
            <a:lvl3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3pPr>
            <a:lvl4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4pPr>
            <a:lvl5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5pPr>
            <a:lvl6pPr marL="1218997"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6pPr>
            <a:lvl7pPr marL="2437994"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7pPr>
            <a:lvl8pPr marL="3656991"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8pPr>
            <a:lvl9pPr marL="4875988"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9pPr>
          </a:lstStyle>
          <a:p>
            <a:pPr algn="ctr" defTabSz="914218">
              <a:lnSpc>
                <a:spcPct val="100000"/>
              </a:lnSpc>
            </a:pPr>
            <a:r>
              <a:rPr lang="en-US" sz="1000" kern="0">
                <a:solidFill>
                  <a:schemeClr val="bg2"/>
                </a:solidFill>
                <a:latin typeface="Barlow" pitchFamily="2" charset="77"/>
              </a:rPr>
              <a:t>Intelligent Devices</a:t>
            </a:r>
          </a:p>
        </p:txBody>
      </p:sp>
      <p:sp>
        <p:nvSpPr>
          <p:cNvPr id="114" name="Title 1">
            <a:extLst>
              <a:ext uri="{FF2B5EF4-FFF2-40B4-BE49-F238E27FC236}">
                <a16:creationId xmlns:a16="http://schemas.microsoft.com/office/drawing/2014/main" id="{D319FE57-2BC8-FF4E-8730-069F344CD326}"/>
              </a:ext>
            </a:extLst>
          </p:cNvPr>
          <p:cNvSpPr txBox="1">
            <a:spLocks/>
          </p:cNvSpPr>
          <p:nvPr userDrawn="1"/>
        </p:nvSpPr>
        <p:spPr>
          <a:xfrm>
            <a:off x="9003941" y="2935655"/>
            <a:ext cx="1018141" cy="413388"/>
          </a:xfrm>
          <a:prstGeom prst="rect">
            <a:avLst/>
          </a:prstGeom>
        </p:spPr>
        <p:txBody>
          <a:bodyPr>
            <a:noAutofit/>
          </a:bodyPr>
          <a:lstStyle>
            <a:lvl1pPr algn="l" rtl="0" eaLnBrk="1" fontAlgn="base" hangingPunct="1">
              <a:lnSpc>
                <a:spcPts val="7998"/>
              </a:lnSpc>
              <a:spcBef>
                <a:spcPct val="0"/>
              </a:spcBef>
              <a:spcAft>
                <a:spcPct val="0"/>
              </a:spcAft>
              <a:defRPr sz="8000">
                <a:solidFill>
                  <a:schemeClr val="accent1"/>
                </a:solidFill>
                <a:latin typeface="Arial"/>
                <a:ea typeface="+mj-ea"/>
                <a:cs typeface="Arial"/>
              </a:defRPr>
            </a:lvl1pPr>
            <a:lvl2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2pPr>
            <a:lvl3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3pPr>
            <a:lvl4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4pPr>
            <a:lvl5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5pPr>
            <a:lvl6pPr marL="1218997"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6pPr>
            <a:lvl7pPr marL="2437994"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7pPr>
            <a:lvl8pPr marL="3656991"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8pPr>
            <a:lvl9pPr marL="4875988"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9pPr>
          </a:lstStyle>
          <a:p>
            <a:pPr algn="ctr" defTabSz="914218">
              <a:lnSpc>
                <a:spcPct val="100000"/>
              </a:lnSpc>
            </a:pPr>
            <a:r>
              <a:rPr lang="en-US" sz="1000" kern="0">
                <a:solidFill>
                  <a:schemeClr val="bg2"/>
                </a:solidFill>
                <a:latin typeface="Barlow" pitchFamily="2" charset="77"/>
              </a:rPr>
              <a:t>Software </a:t>
            </a:r>
            <a:br>
              <a:rPr lang="en-US" sz="1000" kern="0">
                <a:solidFill>
                  <a:schemeClr val="bg2"/>
                </a:solidFill>
                <a:latin typeface="Barlow" pitchFamily="2" charset="77"/>
              </a:rPr>
            </a:br>
            <a:r>
              <a:rPr lang="en-US" sz="1000" kern="0">
                <a:solidFill>
                  <a:schemeClr val="bg2"/>
                </a:solidFill>
                <a:latin typeface="Barlow" pitchFamily="2" charset="77"/>
              </a:rPr>
              <a:t>and Control</a:t>
            </a:r>
          </a:p>
        </p:txBody>
      </p:sp>
      <p:sp>
        <p:nvSpPr>
          <p:cNvPr id="115" name="TextBox 114">
            <a:extLst>
              <a:ext uri="{FF2B5EF4-FFF2-40B4-BE49-F238E27FC236}">
                <a16:creationId xmlns:a16="http://schemas.microsoft.com/office/drawing/2014/main" id="{9B430BBE-9A31-4645-82F4-70C3DF2BEAE5}"/>
              </a:ext>
            </a:extLst>
          </p:cNvPr>
          <p:cNvSpPr txBox="1"/>
          <p:nvPr userDrawn="1"/>
        </p:nvSpPr>
        <p:spPr>
          <a:xfrm>
            <a:off x="8893500" y="2671323"/>
            <a:ext cx="924672" cy="338554"/>
          </a:xfrm>
          <a:prstGeom prst="rect">
            <a:avLst/>
          </a:prstGeom>
        </p:spPr>
        <p:txBody>
          <a:bodyPr wrap="square" rtlCol="0" anchor="t">
            <a:spAutoFit/>
          </a:bodyPr>
          <a:lstStyle/>
          <a:p>
            <a:pPr marL="0" indent="0" algn="r" defTabSz="914400">
              <a:buNone/>
            </a:pPr>
            <a:r>
              <a:rPr lang="en-US" sz="1600" kern="0">
                <a:solidFill>
                  <a:schemeClr val="bg2"/>
                </a:solidFill>
                <a:latin typeface="Barlow" pitchFamily="2" charset="77"/>
              </a:rPr>
              <a:t>$2.9B</a:t>
            </a:r>
          </a:p>
        </p:txBody>
      </p:sp>
      <p:pic>
        <p:nvPicPr>
          <p:cNvPr id="130" name="Picture 129">
            <a:extLst>
              <a:ext uri="{FF2B5EF4-FFF2-40B4-BE49-F238E27FC236}">
                <a16:creationId xmlns:a16="http://schemas.microsoft.com/office/drawing/2014/main" id="{AA9B141B-3384-8645-A0A2-A1568F086103}"/>
              </a:ext>
            </a:extLst>
          </p:cNvPr>
          <p:cNvPicPr>
            <a:picLocks noChangeAspect="1"/>
          </p:cNvPicPr>
          <p:nvPr userDrawn="1"/>
        </p:nvPicPr>
        <p:blipFill>
          <a:blip r:embed="rId9"/>
          <a:stretch>
            <a:fillRect/>
          </a:stretch>
        </p:blipFill>
        <p:spPr>
          <a:xfrm>
            <a:off x="5496233" y="5470624"/>
            <a:ext cx="1867646" cy="338108"/>
          </a:xfrm>
          <a:prstGeom prst="rect">
            <a:avLst/>
          </a:prstGeom>
        </p:spPr>
      </p:pic>
      <p:sp>
        <p:nvSpPr>
          <p:cNvPr id="131" name="TextBox 130">
            <a:extLst>
              <a:ext uri="{FF2B5EF4-FFF2-40B4-BE49-F238E27FC236}">
                <a16:creationId xmlns:a16="http://schemas.microsoft.com/office/drawing/2014/main" id="{448871AF-EC05-DA4C-9298-EC0ACD1671E9}"/>
              </a:ext>
            </a:extLst>
          </p:cNvPr>
          <p:cNvSpPr txBox="1"/>
          <p:nvPr userDrawn="1"/>
        </p:nvSpPr>
        <p:spPr>
          <a:xfrm>
            <a:off x="7388664" y="5436235"/>
            <a:ext cx="1658471" cy="430887"/>
          </a:xfrm>
          <a:prstGeom prst="rect">
            <a:avLst/>
          </a:prstGeom>
          <a:noFill/>
        </p:spPr>
        <p:txBody>
          <a:bodyPr wrap="square" rtlCol="0">
            <a:spAutoFit/>
          </a:bodyPr>
          <a:lstStyle/>
          <a:p>
            <a:pPr defTabSz="609255"/>
            <a:r>
              <a:rPr lang="en-US" sz="1100">
                <a:solidFill>
                  <a:schemeClr val="bg2"/>
                </a:solidFill>
                <a:latin typeface="Barlow" pitchFamily="2" charset="77"/>
              </a:rPr>
              <a:t>The 50 best places </a:t>
            </a:r>
            <a:br>
              <a:rPr lang="en-US" sz="1100">
                <a:solidFill>
                  <a:schemeClr val="bg2"/>
                </a:solidFill>
                <a:latin typeface="Barlow" pitchFamily="2" charset="77"/>
              </a:rPr>
            </a:br>
            <a:r>
              <a:rPr lang="en-US" sz="1100">
                <a:solidFill>
                  <a:schemeClr val="bg2"/>
                </a:solidFill>
                <a:latin typeface="Barlow" pitchFamily="2" charset="77"/>
              </a:rPr>
              <a:t>to work for innovators </a:t>
            </a:r>
            <a:endParaRPr lang="en-US" sz="1100" i="1">
              <a:solidFill>
                <a:schemeClr val="bg2"/>
              </a:solidFill>
              <a:latin typeface="Barlow" pitchFamily="2" charset="77"/>
            </a:endParaRPr>
          </a:p>
        </p:txBody>
      </p:sp>
      <p:sp>
        <p:nvSpPr>
          <p:cNvPr id="132" name="Title 1">
            <a:extLst>
              <a:ext uri="{FF2B5EF4-FFF2-40B4-BE49-F238E27FC236}">
                <a16:creationId xmlns:a16="http://schemas.microsoft.com/office/drawing/2014/main" id="{CBA784C5-B5F5-814B-8337-EF3FF5E15B46}"/>
              </a:ext>
            </a:extLst>
          </p:cNvPr>
          <p:cNvSpPr txBox="1">
            <a:spLocks/>
          </p:cNvSpPr>
          <p:nvPr userDrawn="1"/>
        </p:nvSpPr>
        <p:spPr>
          <a:xfrm>
            <a:off x="9061519" y="1430972"/>
            <a:ext cx="945819" cy="414939"/>
          </a:xfrm>
          <a:prstGeom prst="rect">
            <a:avLst/>
          </a:prstGeom>
        </p:spPr>
        <p:txBody>
          <a:bodyPr>
            <a:noAutofit/>
          </a:bodyPr>
          <a:lstStyle>
            <a:lvl1pPr algn="l" rtl="0" eaLnBrk="1" fontAlgn="base" hangingPunct="1">
              <a:lnSpc>
                <a:spcPts val="7998"/>
              </a:lnSpc>
              <a:spcBef>
                <a:spcPct val="0"/>
              </a:spcBef>
              <a:spcAft>
                <a:spcPct val="0"/>
              </a:spcAft>
              <a:defRPr sz="8000">
                <a:solidFill>
                  <a:schemeClr val="accent1"/>
                </a:solidFill>
                <a:latin typeface="Arial"/>
                <a:ea typeface="+mj-ea"/>
                <a:cs typeface="Arial"/>
              </a:defRPr>
            </a:lvl1pPr>
            <a:lvl2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2pPr>
            <a:lvl3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3pPr>
            <a:lvl4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4pPr>
            <a:lvl5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5pPr>
            <a:lvl6pPr marL="1218997"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6pPr>
            <a:lvl7pPr marL="2437994"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7pPr>
            <a:lvl8pPr marL="3656991"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8pPr>
            <a:lvl9pPr marL="4875988"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9pPr>
          </a:lstStyle>
          <a:p>
            <a:pPr algn="ctr" defTabSz="914218">
              <a:lnSpc>
                <a:spcPct val="100000"/>
              </a:lnSpc>
            </a:pPr>
            <a:r>
              <a:rPr lang="en-US" sz="1000" kern="0">
                <a:solidFill>
                  <a:schemeClr val="bg2"/>
                </a:solidFill>
                <a:latin typeface="Barlow" pitchFamily="2" charset="77"/>
              </a:rPr>
              <a:t>Lifecycle Services</a:t>
            </a:r>
          </a:p>
        </p:txBody>
      </p:sp>
      <p:sp>
        <p:nvSpPr>
          <p:cNvPr id="133" name="TextBox 132">
            <a:extLst>
              <a:ext uri="{FF2B5EF4-FFF2-40B4-BE49-F238E27FC236}">
                <a16:creationId xmlns:a16="http://schemas.microsoft.com/office/drawing/2014/main" id="{AA9F0A19-A68A-BE4A-8FDB-BB3B7345AEEE}"/>
              </a:ext>
            </a:extLst>
          </p:cNvPr>
          <p:cNvSpPr txBox="1"/>
          <p:nvPr userDrawn="1"/>
        </p:nvSpPr>
        <p:spPr>
          <a:xfrm>
            <a:off x="9184050" y="1179834"/>
            <a:ext cx="924672" cy="338554"/>
          </a:xfrm>
          <a:prstGeom prst="rect">
            <a:avLst/>
          </a:prstGeom>
        </p:spPr>
        <p:txBody>
          <a:bodyPr wrap="square" rtlCol="0" anchor="t">
            <a:spAutoFit/>
          </a:bodyPr>
          <a:lstStyle/>
          <a:p>
            <a:pPr marL="0" indent="0" defTabSz="914400">
              <a:buNone/>
            </a:pPr>
            <a:r>
              <a:rPr lang="en-US" sz="1600" kern="0">
                <a:solidFill>
                  <a:schemeClr val="bg2"/>
                </a:solidFill>
                <a:latin typeface="Barlow" pitchFamily="2" charset="77"/>
              </a:rPr>
              <a:t>$2.1B</a:t>
            </a:r>
          </a:p>
        </p:txBody>
      </p:sp>
      <p:pic>
        <p:nvPicPr>
          <p:cNvPr id="134" name="Picture 133">
            <a:extLst>
              <a:ext uri="{FF2B5EF4-FFF2-40B4-BE49-F238E27FC236}">
                <a16:creationId xmlns:a16="http://schemas.microsoft.com/office/drawing/2014/main" id="{B48F5BD9-013C-F245-8F3E-3F62DFAEA2CE}"/>
              </a:ext>
            </a:extLst>
          </p:cNvPr>
          <p:cNvPicPr>
            <a:picLocks noChangeAspect="1"/>
          </p:cNvPicPr>
          <p:nvPr userDrawn="1"/>
        </p:nvPicPr>
        <p:blipFill>
          <a:blip r:embed="rId10"/>
          <a:stretch>
            <a:fillRect/>
          </a:stretch>
        </p:blipFill>
        <p:spPr>
          <a:xfrm>
            <a:off x="350326" y="1303340"/>
            <a:ext cx="2295144" cy="174536"/>
          </a:xfrm>
          <a:prstGeom prst="rect">
            <a:avLst/>
          </a:prstGeom>
        </p:spPr>
      </p:pic>
      <p:sp>
        <p:nvSpPr>
          <p:cNvPr id="135" name="TextBox 134">
            <a:extLst>
              <a:ext uri="{FF2B5EF4-FFF2-40B4-BE49-F238E27FC236}">
                <a16:creationId xmlns:a16="http://schemas.microsoft.com/office/drawing/2014/main" id="{289351C7-4A2F-ED4C-8961-D1C288C4E757}"/>
              </a:ext>
            </a:extLst>
          </p:cNvPr>
          <p:cNvSpPr txBox="1"/>
          <p:nvPr userDrawn="1"/>
        </p:nvSpPr>
        <p:spPr>
          <a:xfrm>
            <a:off x="10196002" y="404744"/>
            <a:ext cx="1230055" cy="584705"/>
          </a:xfrm>
          <a:prstGeom prst="rect">
            <a:avLst/>
          </a:prstGeom>
          <a:noFill/>
        </p:spPr>
        <p:txBody>
          <a:bodyPr wrap="square" lIns="91367" tIns="45685" rIns="91367" bIns="45685" rtlCol="0">
            <a:spAutoFit/>
          </a:bodyPr>
          <a:lstStyle/>
          <a:p>
            <a:pPr defTabSz="609159"/>
            <a:r>
              <a:rPr lang="en-US" sz="3200">
                <a:solidFill>
                  <a:schemeClr val="bg1">
                    <a:lumMod val="50000"/>
                  </a:schemeClr>
                </a:solidFill>
                <a:latin typeface="Barlow" pitchFamily="2" charset="77"/>
                <a:cs typeface="Arial" charset="0"/>
              </a:rPr>
              <a:t>$9.1B</a:t>
            </a:r>
            <a:endParaRPr lang="en-US" sz="3200" b="1" i="1" spc="-100">
              <a:solidFill>
                <a:schemeClr val="bg1">
                  <a:lumMod val="50000"/>
                </a:schemeClr>
              </a:solidFill>
              <a:latin typeface="Barlow" pitchFamily="2" charset="77"/>
            </a:endParaRPr>
          </a:p>
        </p:txBody>
      </p:sp>
      <p:sp>
        <p:nvSpPr>
          <p:cNvPr id="136" name="TextBox 135">
            <a:extLst>
              <a:ext uri="{FF2B5EF4-FFF2-40B4-BE49-F238E27FC236}">
                <a16:creationId xmlns:a16="http://schemas.microsoft.com/office/drawing/2014/main" id="{DD21F2F0-C517-1941-BD36-484BFA781976}"/>
              </a:ext>
            </a:extLst>
          </p:cNvPr>
          <p:cNvSpPr txBox="1"/>
          <p:nvPr userDrawn="1"/>
        </p:nvSpPr>
        <p:spPr>
          <a:xfrm>
            <a:off x="11283817" y="495341"/>
            <a:ext cx="643535" cy="430887"/>
          </a:xfrm>
          <a:prstGeom prst="rect">
            <a:avLst/>
          </a:prstGeom>
        </p:spPr>
        <p:txBody>
          <a:bodyPr wrap="square" rtlCol="0" anchor="t">
            <a:spAutoFit/>
          </a:bodyPr>
          <a:lstStyle/>
          <a:p>
            <a:pPr defTabSz="914400"/>
            <a:r>
              <a:rPr lang="en-US" sz="1100">
                <a:solidFill>
                  <a:schemeClr val="bg1">
                    <a:lumMod val="50000"/>
                  </a:schemeClr>
                </a:solidFill>
                <a:latin typeface="Barlow" pitchFamily="2" charset="77"/>
              </a:rPr>
              <a:t>2023</a:t>
            </a:r>
            <a:br>
              <a:rPr lang="en-US" sz="1100">
                <a:solidFill>
                  <a:schemeClr val="bg1">
                    <a:lumMod val="50000"/>
                  </a:schemeClr>
                </a:solidFill>
                <a:latin typeface="Barlow" pitchFamily="2" charset="77"/>
              </a:rPr>
            </a:br>
            <a:r>
              <a:rPr lang="en-US" sz="1100">
                <a:solidFill>
                  <a:schemeClr val="bg1">
                    <a:lumMod val="50000"/>
                  </a:schemeClr>
                </a:solidFill>
                <a:latin typeface="Barlow" pitchFamily="2" charset="77"/>
              </a:rPr>
              <a:t>sales</a:t>
            </a:r>
            <a:endParaRPr lang="en-US" sz="1100" kern="0">
              <a:solidFill>
                <a:schemeClr val="bg1">
                  <a:lumMod val="50000"/>
                </a:schemeClr>
              </a:solidFill>
              <a:latin typeface="Barlow" pitchFamily="2" charset="77"/>
            </a:endParaRPr>
          </a:p>
        </p:txBody>
      </p:sp>
      <p:sp>
        <p:nvSpPr>
          <p:cNvPr id="137" name="Rectangle 136">
            <a:extLst>
              <a:ext uri="{FF2B5EF4-FFF2-40B4-BE49-F238E27FC236}">
                <a16:creationId xmlns:a16="http://schemas.microsoft.com/office/drawing/2014/main" id="{704FDE2C-83EE-2449-A209-6D68CFD0A3CC}"/>
              </a:ext>
            </a:extLst>
          </p:cNvPr>
          <p:cNvSpPr/>
          <p:nvPr userDrawn="1"/>
        </p:nvSpPr>
        <p:spPr>
          <a:xfrm>
            <a:off x="249208" y="5854340"/>
            <a:ext cx="2368992" cy="553998"/>
          </a:xfrm>
          <a:prstGeom prst="rect">
            <a:avLst/>
          </a:prstGeom>
        </p:spPr>
        <p:txBody>
          <a:bodyPr wrap="square">
            <a:spAutoFit/>
          </a:bodyPr>
          <a:lstStyle/>
          <a:p>
            <a:pPr algn="ctr" defTabSz="609159">
              <a:lnSpc>
                <a:spcPts val="1800"/>
              </a:lnSpc>
            </a:pPr>
            <a:r>
              <a:rPr lang="en-US" sz="1600">
                <a:solidFill>
                  <a:schemeClr val="bg1"/>
                </a:solidFill>
                <a:latin typeface="Barlow" pitchFamily="2" charset="77"/>
                <a:cs typeface="Courier"/>
              </a:rPr>
              <a:t>SERVING CUSTOMERS </a:t>
            </a:r>
            <a:br>
              <a:rPr lang="en-US" sz="1600">
                <a:solidFill>
                  <a:schemeClr val="bg1"/>
                </a:solidFill>
                <a:latin typeface="Barlow" pitchFamily="2" charset="77"/>
                <a:cs typeface="Courier"/>
              </a:rPr>
            </a:br>
            <a:r>
              <a:rPr lang="en-US" sz="1600">
                <a:solidFill>
                  <a:schemeClr val="bg1"/>
                </a:solidFill>
                <a:latin typeface="Barlow" pitchFamily="2" charset="77"/>
                <a:cs typeface="Courier"/>
              </a:rPr>
              <a:t>FOR 120 YEARS</a:t>
            </a:r>
            <a:endParaRPr lang="en-US" sz="1600" i="1" spc="-100">
              <a:solidFill>
                <a:schemeClr val="bg1"/>
              </a:solidFill>
              <a:latin typeface="Barlow" pitchFamily="2" charset="77"/>
            </a:endParaRPr>
          </a:p>
        </p:txBody>
      </p:sp>
      <p:cxnSp>
        <p:nvCxnSpPr>
          <p:cNvPr id="4" name="Straight Connector 3">
            <a:extLst>
              <a:ext uri="{FF2B5EF4-FFF2-40B4-BE49-F238E27FC236}">
                <a16:creationId xmlns:a16="http://schemas.microsoft.com/office/drawing/2014/main" id="{EDFF677A-D1AC-1C04-DB21-F65993D9E69F}"/>
              </a:ext>
            </a:extLst>
          </p:cNvPr>
          <p:cNvCxnSpPr>
            <a:cxnSpLocks/>
          </p:cNvCxnSpPr>
          <p:nvPr userDrawn="1"/>
        </p:nvCxnSpPr>
        <p:spPr bwMode="auto">
          <a:xfrm>
            <a:off x="9463063" y="4654191"/>
            <a:ext cx="1132" cy="1127406"/>
          </a:xfrm>
          <a:prstGeom prst="line">
            <a:avLst/>
          </a:prstGeom>
          <a:noFill/>
          <a:ln w="9525" cap="flat" cmpd="sng" algn="ctr">
            <a:solidFill>
              <a:schemeClr val="tx2"/>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FCA55057-7647-880A-27E2-E3D3EE9239B2}"/>
              </a:ext>
            </a:extLst>
          </p:cNvPr>
          <p:cNvCxnSpPr>
            <a:cxnSpLocks/>
          </p:cNvCxnSpPr>
          <p:nvPr userDrawn="1"/>
        </p:nvCxnSpPr>
        <p:spPr bwMode="auto">
          <a:xfrm flipV="1">
            <a:off x="9475862" y="5783434"/>
            <a:ext cx="2333232" cy="1"/>
          </a:xfrm>
          <a:prstGeom prst="line">
            <a:avLst/>
          </a:prstGeom>
          <a:noFill/>
          <a:ln w="9525" cap="flat" cmpd="sng" algn="ctr">
            <a:solidFill>
              <a:schemeClr val="tx2"/>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BA7CFA3B-D3F2-42CF-7044-52858F7645EC}"/>
              </a:ext>
            </a:extLst>
          </p:cNvPr>
          <p:cNvSpPr txBox="1"/>
          <p:nvPr userDrawn="1"/>
        </p:nvSpPr>
        <p:spPr>
          <a:xfrm>
            <a:off x="9057056" y="5582522"/>
            <a:ext cx="472347" cy="224550"/>
          </a:xfrm>
          <a:prstGeom prst="rect">
            <a:avLst/>
          </a:prstGeom>
          <a:noFill/>
        </p:spPr>
        <p:txBody>
          <a:bodyPr wrap="square" rtlCol="0">
            <a:spAutoFit/>
          </a:bodyPr>
          <a:lstStyle/>
          <a:p>
            <a:pPr marL="0" marR="0" lvl="0" indent="0" algn="l" defTabSz="609494" rtl="0" eaLnBrk="1" fontAlgn="auto" latinLnBrk="0" hangingPunct="1">
              <a:lnSpc>
                <a:spcPts val="1100"/>
              </a:lnSpc>
              <a:spcBef>
                <a:spcPts val="0"/>
              </a:spcBef>
              <a:spcAft>
                <a:spcPts val="0"/>
              </a:spcAft>
              <a:buClrTx/>
              <a:buSzTx/>
              <a:buFontTx/>
              <a:buNone/>
              <a:tabLst/>
              <a:defRPr/>
            </a:pPr>
            <a:r>
              <a:rPr kumimoji="0" lang="en-US" sz="700" b="0" i="0" u="none" strike="noStrike" kern="1200" cap="none" spc="0" normalizeH="0" baseline="0" noProof="0">
                <a:ln>
                  <a:noFill/>
                </a:ln>
                <a:solidFill>
                  <a:srgbClr val="4C4C4C"/>
                </a:solidFill>
                <a:effectLst/>
                <a:uLnTx/>
                <a:uFillTx/>
                <a:latin typeface="Barlow" pitchFamily="2" charset="77"/>
                <a:ea typeface="+mn-ea"/>
                <a:cs typeface="Arial Narrow"/>
              </a:rPr>
              <a:t>100</a:t>
            </a:r>
          </a:p>
        </p:txBody>
      </p:sp>
      <p:sp>
        <p:nvSpPr>
          <p:cNvPr id="7" name="TextBox 6">
            <a:extLst>
              <a:ext uri="{FF2B5EF4-FFF2-40B4-BE49-F238E27FC236}">
                <a16:creationId xmlns:a16="http://schemas.microsoft.com/office/drawing/2014/main" id="{1F274886-5F15-B746-45AA-4FE738ADB478}"/>
              </a:ext>
            </a:extLst>
          </p:cNvPr>
          <p:cNvSpPr txBox="1"/>
          <p:nvPr userDrawn="1"/>
        </p:nvSpPr>
        <p:spPr>
          <a:xfrm>
            <a:off x="9011497" y="4562562"/>
            <a:ext cx="472347" cy="224550"/>
          </a:xfrm>
          <a:prstGeom prst="rect">
            <a:avLst/>
          </a:prstGeom>
          <a:noFill/>
        </p:spPr>
        <p:txBody>
          <a:bodyPr wrap="square" rtlCol="0">
            <a:spAutoFit/>
          </a:bodyPr>
          <a:lstStyle/>
          <a:p>
            <a:pPr marL="0" marR="0" lvl="0" indent="0" algn="l" defTabSz="609494" rtl="0" eaLnBrk="1" fontAlgn="auto" latinLnBrk="0" hangingPunct="1">
              <a:lnSpc>
                <a:spcPts val="1100"/>
              </a:lnSpc>
              <a:spcBef>
                <a:spcPts val="0"/>
              </a:spcBef>
              <a:spcAft>
                <a:spcPts val="0"/>
              </a:spcAft>
              <a:buClrTx/>
              <a:buSzTx/>
              <a:buFontTx/>
              <a:buNone/>
              <a:tabLst/>
              <a:defRPr/>
            </a:pPr>
            <a:r>
              <a:rPr lang="en-US" sz="700" b="0" i="0">
                <a:solidFill>
                  <a:srgbClr val="4C4C4C"/>
                </a:solidFill>
                <a:latin typeface="Barlow" pitchFamily="2" charset="77"/>
                <a:cs typeface="Arial Narrow"/>
              </a:rPr>
              <a:t>10</a:t>
            </a:r>
            <a:r>
              <a:rPr kumimoji="0" lang="en-US" sz="700" b="0" i="0" u="none" strike="noStrike" kern="1200" cap="none" spc="0" normalizeH="0" baseline="0" noProof="0">
                <a:ln>
                  <a:noFill/>
                </a:ln>
                <a:solidFill>
                  <a:srgbClr val="4C4C4C"/>
                </a:solidFill>
                <a:effectLst/>
                <a:uLnTx/>
                <a:uFillTx/>
                <a:latin typeface="Barlow" pitchFamily="2" charset="77"/>
                <a:ea typeface="+mn-ea"/>
                <a:cs typeface="Arial Narrow"/>
              </a:rPr>
              <a:t>00</a:t>
            </a:r>
          </a:p>
        </p:txBody>
      </p:sp>
      <p:sp>
        <p:nvSpPr>
          <p:cNvPr id="8" name="TextBox 7">
            <a:extLst>
              <a:ext uri="{FF2B5EF4-FFF2-40B4-BE49-F238E27FC236}">
                <a16:creationId xmlns:a16="http://schemas.microsoft.com/office/drawing/2014/main" id="{F467D5B4-BDE9-1093-1777-C2C527FDCFDD}"/>
              </a:ext>
            </a:extLst>
          </p:cNvPr>
          <p:cNvSpPr txBox="1"/>
          <p:nvPr userDrawn="1"/>
        </p:nvSpPr>
        <p:spPr>
          <a:xfrm>
            <a:off x="9222397" y="5779316"/>
            <a:ext cx="569576" cy="224550"/>
          </a:xfrm>
          <a:prstGeom prst="rect">
            <a:avLst/>
          </a:prstGeom>
          <a:noFill/>
        </p:spPr>
        <p:txBody>
          <a:bodyPr wrap="square" rtlCol="0">
            <a:spAutoFit/>
          </a:bodyPr>
          <a:lstStyle/>
          <a:p>
            <a:pPr marL="0" marR="0" lvl="0" indent="0" algn="l" defTabSz="609494" rtl="0" eaLnBrk="1" fontAlgn="auto" latinLnBrk="0" hangingPunct="1">
              <a:lnSpc>
                <a:spcPts val="1100"/>
              </a:lnSpc>
              <a:spcBef>
                <a:spcPts val="0"/>
              </a:spcBef>
              <a:spcAft>
                <a:spcPts val="0"/>
              </a:spcAft>
              <a:buClrTx/>
              <a:buSzTx/>
              <a:buFontTx/>
              <a:buNone/>
              <a:tabLst/>
              <a:defRPr/>
            </a:pPr>
            <a:r>
              <a:rPr kumimoji="0" lang="en-US" sz="700" b="0" i="0" u="none" strike="noStrike" kern="1200" cap="none" spc="0" normalizeH="0" baseline="0" noProof="0">
                <a:ln>
                  <a:noFill/>
                </a:ln>
                <a:solidFill>
                  <a:srgbClr val="4C4C4C"/>
                </a:solidFill>
                <a:effectLst/>
                <a:uLnTx/>
                <a:uFillTx/>
                <a:latin typeface="Barlow" pitchFamily="2" charset="77"/>
                <a:ea typeface="+mn-ea"/>
                <a:cs typeface="Arial Narrow"/>
              </a:rPr>
              <a:t>2008</a:t>
            </a:r>
          </a:p>
        </p:txBody>
      </p:sp>
      <p:sp>
        <p:nvSpPr>
          <p:cNvPr id="9" name="TextBox 8">
            <a:extLst>
              <a:ext uri="{FF2B5EF4-FFF2-40B4-BE49-F238E27FC236}">
                <a16:creationId xmlns:a16="http://schemas.microsoft.com/office/drawing/2014/main" id="{219CFE0D-5493-7E2D-50B3-147C14B00861}"/>
              </a:ext>
            </a:extLst>
          </p:cNvPr>
          <p:cNvSpPr txBox="1"/>
          <p:nvPr userDrawn="1"/>
        </p:nvSpPr>
        <p:spPr>
          <a:xfrm>
            <a:off x="11526435" y="5779316"/>
            <a:ext cx="569576" cy="224550"/>
          </a:xfrm>
          <a:prstGeom prst="rect">
            <a:avLst/>
          </a:prstGeom>
          <a:noFill/>
        </p:spPr>
        <p:txBody>
          <a:bodyPr wrap="square" rtlCol="0">
            <a:spAutoFit/>
          </a:bodyPr>
          <a:lstStyle/>
          <a:p>
            <a:pPr marL="0" marR="0" lvl="0" indent="0" algn="l" defTabSz="609494" rtl="0" eaLnBrk="1" fontAlgn="auto" latinLnBrk="0" hangingPunct="1">
              <a:lnSpc>
                <a:spcPts val="1100"/>
              </a:lnSpc>
              <a:spcBef>
                <a:spcPts val="0"/>
              </a:spcBef>
              <a:spcAft>
                <a:spcPts val="0"/>
              </a:spcAft>
              <a:buClrTx/>
              <a:buSzTx/>
              <a:buFontTx/>
              <a:buNone/>
              <a:tabLst/>
              <a:defRPr/>
            </a:pPr>
            <a:r>
              <a:rPr kumimoji="0" lang="en-US" sz="700" b="0" i="0" u="none" strike="noStrike" kern="1200" cap="none" spc="0" normalizeH="0" baseline="0" noProof="0">
                <a:ln>
                  <a:noFill/>
                </a:ln>
                <a:solidFill>
                  <a:srgbClr val="4C4C4C"/>
                </a:solidFill>
                <a:effectLst/>
                <a:uLnTx/>
                <a:uFillTx/>
                <a:latin typeface="Barlow" pitchFamily="2" charset="77"/>
                <a:ea typeface="+mn-ea"/>
                <a:cs typeface="Arial Narrow"/>
              </a:rPr>
              <a:t>2022</a:t>
            </a:r>
          </a:p>
        </p:txBody>
      </p:sp>
      <p:grpSp>
        <p:nvGrpSpPr>
          <p:cNvPr id="10" name="Group 9">
            <a:extLst>
              <a:ext uri="{FF2B5EF4-FFF2-40B4-BE49-F238E27FC236}">
                <a16:creationId xmlns:a16="http://schemas.microsoft.com/office/drawing/2014/main" id="{47C38E32-24E3-0F1B-2149-DA53D5211981}"/>
              </a:ext>
            </a:extLst>
          </p:cNvPr>
          <p:cNvGrpSpPr/>
          <p:nvPr userDrawn="1"/>
        </p:nvGrpSpPr>
        <p:grpSpPr>
          <a:xfrm>
            <a:off x="9619580" y="4624062"/>
            <a:ext cx="1585151" cy="345701"/>
            <a:chOff x="4958080" y="5692817"/>
            <a:chExt cx="1585151" cy="345701"/>
          </a:xfrm>
        </p:grpSpPr>
        <p:grpSp>
          <p:nvGrpSpPr>
            <p:cNvPr id="11" name="Group 10">
              <a:extLst>
                <a:ext uri="{FF2B5EF4-FFF2-40B4-BE49-F238E27FC236}">
                  <a16:creationId xmlns:a16="http://schemas.microsoft.com/office/drawing/2014/main" id="{B5112976-844A-23E1-A3CA-6BEE1F48830D}"/>
                </a:ext>
              </a:extLst>
            </p:cNvPr>
            <p:cNvGrpSpPr/>
            <p:nvPr/>
          </p:nvGrpSpPr>
          <p:grpSpPr>
            <a:xfrm>
              <a:off x="5095481" y="5692817"/>
              <a:ext cx="1447750" cy="345701"/>
              <a:chOff x="-1452871" y="6064465"/>
              <a:chExt cx="1447750" cy="345701"/>
            </a:xfrm>
          </p:grpSpPr>
          <p:sp>
            <p:nvSpPr>
              <p:cNvPr id="14" name="Title 1">
                <a:extLst>
                  <a:ext uri="{FF2B5EF4-FFF2-40B4-BE49-F238E27FC236}">
                    <a16:creationId xmlns:a16="http://schemas.microsoft.com/office/drawing/2014/main" id="{FE43F4F7-0672-D871-65E9-E6F9C16EE16C}"/>
                  </a:ext>
                </a:extLst>
              </p:cNvPr>
              <p:cNvSpPr txBox="1">
                <a:spLocks/>
              </p:cNvSpPr>
              <p:nvPr/>
            </p:nvSpPr>
            <p:spPr>
              <a:xfrm>
                <a:off x="-1452871" y="6064465"/>
                <a:ext cx="1447750" cy="190793"/>
              </a:xfrm>
              <a:prstGeom prst="rect">
                <a:avLst/>
              </a:prstGeom>
            </p:spPr>
            <p:txBody>
              <a:bodyPr lIns="0" tIns="0" rIns="0" bIns="0" anchor="ctr" anchorCtr="0">
                <a:noAutofit/>
              </a:bodyPr>
              <a:lstStyle>
                <a:lvl1pPr algn="l" rtl="0" eaLnBrk="1" fontAlgn="base" hangingPunct="1">
                  <a:lnSpc>
                    <a:spcPts val="7998"/>
                  </a:lnSpc>
                  <a:spcBef>
                    <a:spcPct val="0"/>
                  </a:spcBef>
                  <a:spcAft>
                    <a:spcPct val="0"/>
                  </a:spcAft>
                  <a:defRPr sz="8000">
                    <a:solidFill>
                      <a:schemeClr val="accent1"/>
                    </a:solidFill>
                    <a:latin typeface="Arial"/>
                    <a:ea typeface="+mj-ea"/>
                    <a:cs typeface="Arial"/>
                  </a:defRPr>
                </a:lvl1pPr>
                <a:lvl2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2pPr>
                <a:lvl3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3pPr>
                <a:lvl4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4pPr>
                <a:lvl5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5pPr>
                <a:lvl6pPr marL="1218997"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6pPr>
                <a:lvl7pPr marL="2437994"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7pPr>
                <a:lvl8pPr marL="3656991"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8pPr>
                <a:lvl9pPr marL="4875988"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9pPr>
              </a:lstStyle>
              <a:p>
                <a:pPr marL="0" marR="0" lvl="0" indent="0" algn="l" defTabSz="456868"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FFFFFF">
                        <a:lumMod val="50000"/>
                      </a:srgbClr>
                    </a:solidFill>
                    <a:effectLst/>
                    <a:uLnTx/>
                    <a:uFillTx/>
                    <a:latin typeface="Barlow" pitchFamily="2" charset="77"/>
                    <a:ea typeface="+mj-ea"/>
                    <a:cs typeface="Arial" panose="020B0604020202020204" pitchFamily="34" charset="0"/>
                  </a:rPr>
                  <a:t>Rockwell Automation</a:t>
                </a:r>
              </a:p>
            </p:txBody>
          </p:sp>
          <p:sp>
            <p:nvSpPr>
              <p:cNvPr id="15" name="Title 1">
                <a:extLst>
                  <a:ext uri="{FF2B5EF4-FFF2-40B4-BE49-F238E27FC236}">
                    <a16:creationId xmlns:a16="http://schemas.microsoft.com/office/drawing/2014/main" id="{BE3F1EAD-D836-2957-9468-A0690CDD5CF4}"/>
                  </a:ext>
                </a:extLst>
              </p:cNvPr>
              <p:cNvSpPr txBox="1">
                <a:spLocks/>
              </p:cNvSpPr>
              <p:nvPr/>
            </p:nvSpPr>
            <p:spPr>
              <a:xfrm>
                <a:off x="-1452871" y="6219373"/>
                <a:ext cx="1447750" cy="190793"/>
              </a:xfrm>
              <a:prstGeom prst="rect">
                <a:avLst/>
              </a:prstGeom>
            </p:spPr>
            <p:txBody>
              <a:bodyPr lIns="0" tIns="0" rIns="0" bIns="0" anchor="ctr" anchorCtr="0">
                <a:noAutofit/>
              </a:bodyPr>
              <a:lstStyle>
                <a:lvl1pPr algn="l" rtl="0" eaLnBrk="1" fontAlgn="base" hangingPunct="1">
                  <a:lnSpc>
                    <a:spcPts val="7998"/>
                  </a:lnSpc>
                  <a:spcBef>
                    <a:spcPct val="0"/>
                  </a:spcBef>
                  <a:spcAft>
                    <a:spcPct val="0"/>
                  </a:spcAft>
                  <a:defRPr sz="8000">
                    <a:solidFill>
                      <a:schemeClr val="accent1"/>
                    </a:solidFill>
                    <a:latin typeface="Arial"/>
                    <a:ea typeface="+mj-ea"/>
                    <a:cs typeface="Arial"/>
                  </a:defRPr>
                </a:lvl1pPr>
                <a:lvl2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2pPr>
                <a:lvl3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3pPr>
                <a:lvl4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4pPr>
                <a:lvl5pPr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5pPr>
                <a:lvl6pPr marL="1218997"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6pPr>
                <a:lvl7pPr marL="2437994"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7pPr>
                <a:lvl8pPr marL="3656991"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8pPr>
                <a:lvl9pPr marL="4875988" algn="l" rtl="0" eaLnBrk="1" fontAlgn="base" hangingPunct="1">
                  <a:lnSpc>
                    <a:spcPts val="7998"/>
                  </a:lnSpc>
                  <a:spcBef>
                    <a:spcPct val="0"/>
                  </a:spcBef>
                  <a:spcAft>
                    <a:spcPct val="0"/>
                  </a:spcAft>
                  <a:defRPr sz="7500">
                    <a:solidFill>
                      <a:srgbClr val="CC0000"/>
                    </a:solidFill>
                    <a:latin typeface="Arial Narrow" charset="0"/>
                    <a:ea typeface="ＭＳ Ｐゴシック" charset="-128"/>
                    <a:cs typeface="ＭＳ Ｐゴシック" charset="-128"/>
                  </a:defRPr>
                </a:lvl9pPr>
              </a:lstStyle>
              <a:p>
                <a:pPr marL="0" marR="0" lvl="0" indent="0" algn="l" defTabSz="456868"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FFFFFF">
                        <a:lumMod val="50000"/>
                      </a:srgbClr>
                    </a:solidFill>
                    <a:effectLst/>
                    <a:uLnTx/>
                    <a:uFillTx/>
                    <a:latin typeface="Barlow" pitchFamily="2" charset="77"/>
                    <a:ea typeface="+mj-ea"/>
                    <a:cs typeface="Arial" panose="020B0604020202020204" pitchFamily="34" charset="0"/>
                  </a:rPr>
                  <a:t>S&amp;P 500 Index</a:t>
                </a:r>
              </a:p>
            </p:txBody>
          </p:sp>
        </p:grpSp>
        <p:sp>
          <p:nvSpPr>
            <p:cNvPr id="12" name="Oval 11">
              <a:extLst>
                <a:ext uri="{FF2B5EF4-FFF2-40B4-BE49-F238E27FC236}">
                  <a16:creationId xmlns:a16="http://schemas.microsoft.com/office/drawing/2014/main" id="{729F3980-1502-4532-4A10-2114D307BFDF}"/>
                </a:ext>
              </a:extLst>
            </p:cNvPr>
            <p:cNvSpPr/>
            <p:nvPr/>
          </p:nvSpPr>
          <p:spPr bwMode="auto">
            <a:xfrm>
              <a:off x="4958080" y="5760720"/>
              <a:ext cx="60960" cy="60960"/>
            </a:xfrm>
            <a:prstGeom prst="ellipse">
              <a:avLst/>
            </a:prstGeom>
            <a:solidFill>
              <a:schemeClr val="accent1"/>
            </a:solidFill>
            <a:ln>
              <a:headEnd/>
              <a:tailEnd/>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arlow" pitchFamily="2" charset="77"/>
                <a:ea typeface="+mn-ea"/>
                <a:cs typeface="+mn-cs"/>
              </a:endParaRPr>
            </a:p>
          </p:txBody>
        </p:sp>
        <p:sp>
          <p:nvSpPr>
            <p:cNvPr id="13" name="Oval 12">
              <a:extLst>
                <a:ext uri="{FF2B5EF4-FFF2-40B4-BE49-F238E27FC236}">
                  <a16:creationId xmlns:a16="http://schemas.microsoft.com/office/drawing/2014/main" id="{DC8EF130-FF74-2344-48ED-15514BBB13CC}"/>
                </a:ext>
              </a:extLst>
            </p:cNvPr>
            <p:cNvSpPr/>
            <p:nvPr/>
          </p:nvSpPr>
          <p:spPr bwMode="auto">
            <a:xfrm>
              <a:off x="4958080" y="5918200"/>
              <a:ext cx="60960" cy="60960"/>
            </a:xfrm>
            <a:prstGeom prst="ellipse">
              <a:avLst/>
            </a:prstGeom>
            <a:solidFill>
              <a:schemeClr val="accent2"/>
            </a:solidFill>
            <a:ln>
              <a:headEnd/>
              <a:tailEnd/>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rtlCol="0"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arlow" pitchFamily="2" charset="77"/>
                <a:ea typeface="+mn-ea"/>
                <a:cs typeface="+mn-cs"/>
              </a:endParaRPr>
            </a:p>
          </p:txBody>
        </p:sp>
      </p:grpSp>
      <p:pic>
        <p:nvPicPr>
          <p:cNvPr id="19" name="Picture 18">
            <a:extLst>
              <a:ext uri="{FF2B5EF4-FFF2-40B4-BE49-F238E27FC236}">
                <a16:creationId xmlns:a16="http://schemas.microsoft.com/office/drawing/2014/main" id="{B8537E8A-EA59-23B5-73A6-1D5CF252BC59}"/>
              </a:ext>
            </a:extLst>
          </p:cNvPr>
          <p:cNvPicPr>
            <a:picLocks noChangeAspect="1"/>
          </p:cNvPicPr>
          <p:nvPr userDrawn="1"/>
        </p:nvPicPr>
        <p:blipFill>
          <a:blip r:embed="rId11"/>
          <a:srcRect/>
          <a:stretch/>
        </p:blipFill>
        <p:spPr>
          <a:xfrm>
            <a:off x="3285705" y="5355060"/>
            <a:ext cx="787598" cy="546472"/>
          </a:xfrm>
          <a:prstGeom prst="rect">
            <a:avLst/>
          </a:prstGeom>
        </p:spPr>
      </p:pic>
      <p:graphicFrame>
        <p:nvGraphicFramePr>
          <p:cNvPr id="3" name="Chart 2">
            <a:extLst>
              <a:ext uri="{FF2B5EF4-FFF2-40B4-BE49-F238E27FC236}">
                <a16:creationId xmlns:a16="http://schemas.microsoft.com/office/drawing/2014/main" id="{53DBD005-1E01-0BA4-8558-AB190D275B97}"/>
              </a:ext>
            </a:extLst>
          </p:cNvPr>
          <p:cNvGraphicFramePr/>
          <p:nvPr userDrawn="1">
            <p:extLst>
              <p:ext uri="{D42A27DB-BD31-4B8C-83A1-F6EECF244321}">
                <p14:modId xmlns:p14="http://schemas.microsoft.com/office/powerpoint/2010/main" val="1030841809"/>
              </p:ext>
            </p:extLst>
          </p:nvPr>
        </p:nvGraphicFramePr>
        <p:xfrm>
          <a:off x="9428300" y="4516401"/>
          <a:ext cx="2383186" cy="1431085"/>
        </p:xfrm>
        <a:graphic>
          <a:graphicData uri="http://schemas.openxmlformats.org/drawingml/2006/chart">
            <c:chart xmlns:c="http://schemas.openxmlformats.org/drawingml/2006/chart" xmlns:r="http://schemas.openxmlformats.org/officeDocument/2006/relationships" r:id="rId12"/>
          </a:graphicData>
        </a:graphic>
      </p:graphicFrame>
      <p:sp>
        <p:nvSpPr>
          <p:cNvPr id="20" name="Rectangle 19">
            <a:extLst>
              <a:ext uri="{FF2B5EF4-FFF2-40B4-BE49-F238E27FC236}">
                <a16:creationId xmlns:a16="http://schemas.microsoft.com/office/drawing/2014/main" id="{50C1A666-DB5C-46B8-5FEC-312BA78CAEDC}"/>
              </a:ext>
            </a:extLst>
          </p:cNvPr>
          <p:cNvSpPr/>
          <p:nvPr userDrawn="1"/>
        </p:nvSpPr>
        <p:spPr>
          <a:xfrm>
            <a:off x="245273" y="1906017"/>
            <a:ext cx="2684278" cy="3600986"/>
          </a:xfrm>
          <a:prstGeom prst="rect">
            <a:avLst/>
          </a:prstGeom>
        </p:spPr>
        <p:txBody>
          <a:bodyPr wrap="square">
            <a:spAutoFit/>
          </a:bodyPr>
          <a:lstStyle/>
          <a:p>
            <a:pPr marL="0" marR="0" indent="0" algn="l" defTabSz="609494" rtl="0" eaLnBrk="1" fontAlgn="auto" latinLnBrk="0" hangingPunct="1">
              <a:lnSpc>
                <a:spcPct val="100000"/>
              </a:lnSpc>
              <a:spcBef>
                <a:spcPts val="0"/>
              </a:spcBef>
              <a:spcAft>
                <a:spcPts val="0"/>
              </a:spcAft>
              <a:buClrTx/>
              <a:buSzTx/>
              <a:buFontTx/>
              <a:buNone/>
              <a:tabLst/>
              <a:defRPr/>
            </a:pPr>
            <a:r>
              <a:rPr lang="en-US" sz="1800" b="0" i="0" kern="0">
                <a:solidFill>
                  <a:srgbClr val="FFFFFF"/>
                </a:solidFill>
                <a:latin typeface="Barlow" pitchFamily="2" charset="77"/>
                <a:cs typeface="Arial"/>
              </a:rPr>
              <a:t>As the world’s largest</a:t>
            </a:r>
            <a:br>
              <a:rPr lang="en-US" sz="1800" b="0" i="0" kern="0">
                <a:solidFill>
                  <a:srgbClr val="FFFFFF"/>
                </a:solidFill>
                <a:latin typeface="Barlow" pitchFamily="2" charset="77"/>
                <a:cs typeface="Arial"/>
              </a:rPr>
            </a:br>
            <a:r>
              <a:rPr lang="en-US" sz="1800" b="0" i="0" kern="0">
                <a:solidFill>
                  <a:srgbClr val="FFFFFF"/>
                </a:solidFill>
                <a:latin typeface="Barlow" pitchFamily="2" charset="77"/>
                <a:cs typeface="Arial"/>
              </a:rPr>
              <a:t>pure-play industrial</a:t>
            </a:r>
            <a:br>
              <a:rPr lang="en-US" sz="1800" b="0" i="0" kern="0">
                <a:solidFill>
                  <a:srgbClr val="FFFFFF"/>
                </a:solidFill>
                <a:latin typeface="Barlow" pitchFamily="2" charset="77"/>
                <a:cs typeface="Arial"/>
              </a:rPr>
            </a:br>
            <a:r>
              <a:rPr lang="en-US" sz="1800" b="0" i="0" kern="0">
                <a:solidFill>
                  <a:srgbClr val="FFFFFF"/>
                </a:solidFill>
                <a:latin typeface="Barlow" pitchFamily="2" charset="77"/>
                <a:cs typeface="Arial"/>
              </a:rPr>
              <a:t>automation and digital</a:t>
            </a:r>
            <a:br>
              <a:rPr lang="en-US" sz="1800" b="0" i="0" kern="0">
                <a:solidFill>
                  <a:srgbClr val="FFFFFF"/>
                </a:solidFill>
                <a:latin typeface="Barlow" pitchFamily="2" charset="77"/>
                <a:cs typeface="Arial"/>
              </a:rPr>
            </a:br>
            <a:r>
              <a:rPr lang="en-US" sz="1800" b="0" i="0" kern="0">
                <a:solidFill>
                  <a:srgbClr val="FFFFFF"/>
                </a:solidFill>
                <a:latin typeface="Barlow" pitchFamily="2" charset="77"/>
                <a:cs typeface="Arial"/>
              </a:rPr>
              <a:t>transformation company,</a:t>
            </a:r>
          </a:p>
          <a:p>
            <a:r>
              <a:rPr lang="en-US" sz="2300" b="1" kern="0">
                <a:solidFill>
                  <a:srgbClr val="FFFFFF"/>
                </a:solidFill>
                <a:latin typeface="Barlow" pitchFamily="2" charset="77"/>
                <a:cs typeface="Arial"/>
              </a:rPr>
              <a:t>we are creating the future of</a:t>
            </a:r>
            <a:br>
              <a:rPr lang="en-US" sz="2300" b="1" kern="0">
                <a:solidFill>
                  <a:srgbClr val="FFFFFF"/>
                </a:solidFill>
                <a:latin typeface="Barlow" pitchFamily="2" charset="77"/>
                <a:cs typeface="Arial"/>
              </a:rPr>
            </a:br>
            <a:r>
              <a:rPr lang="en-US" sz="2300" b="1" kern="0">
                <a:solidFill>
                  <a:srgbClr val="FFFFFF"/>
                </a:solidFill>
                <a:latin typeface="Barlow" pitchFamily="2" charset="77"/>
                <a:cs typeface="Arial"/>
              </a:rPr>
              <a:t>industrial</a:t>
            </a:r>
            <a:br>
              <a:rPr lang="en-US" sz="2300" b="1" kern="0">
                <a:solidFill>
                  <a:srgbClr val="FFFFFF"/>
                </a:solidFill>
                <a:latin typeface="Barlow" pitchFamily="2" charset="77"/>
                <a:cs typeface="Arial"/>
              </a:rPr>
            </a:br>
            <a:r>
              <a:rPr lang="en-US" sz="2300" b="1" kern="0">
                <a:solidFill>
                  <a:srgbClr val="FFFFFF"/>
                </a:solidFill>
                <a:latin typeface="Barlow" pitchFamily="2" charset="77"/>
                <a:cs typeface="Arial"/>
              </a:rPr>
              <a:t>operations.</a:t>
            </a:r>
          </a:p>
          <a:p>
            <a:br>
              <a:rPr lang="en-US" sz="2300" b="1" kern="0">
                <a:solidFill>
                  <a:srgbClr val="FFFFFF"/>
                </a:solidFill>
                <a:latin typeface="Barlow" pitchFamily="2" charset="77"/>
                <a:cs typeface="Arial"/>
              </a:rPr>
            </a:br>
            <a:endParaRPr lang="en-US" sz="2300" b="1" kern="0">
              <a:solidFill>
                <a:srgbClr val="FFFFFF"/>
              </a:solidFill>
              <a:latin typeface="Barlow" pitchFamily="2" charset="77"/>
              <a:cs typeface="Arial"/>
            </a:endParaRPr>
          </a:p>
        </p:txBody>
      </p:sp>
    </p:spTree>
    <p:extLst>
      <p:ext uri="{BB962C8B-B14F-4D97-AF65-F5344CB8AC3E}">
        <p14:creationId xmlns:p14="http://schemas.microsoft.com/office/powerpoint/2010/main" val="79685982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DA6221-3285-1A4E-9688-805407AB3705}"/>
              </a:ext>
            </a:extLst>
          </p:cNvPr>
          <p:cNvSpPr/>
          <p:nvPr userDrawn="1"/>
        </p:nvSpPr>
        <p:spPr>
          <a:xfrm>
            <a:off x="1584009" y="899758"/>
            <a:ext cx="2783352" cy="707886"/>
          </a:xfrm>
          <a:prstGeom prst="rect">
            <a:avLst/>
          </a:prstGeom>
        </p:spPr>
        <p:txBody>
          <a:bodyPr wrap="square">
            <a:spAutoFit/>
          </a:bodyPr>
          <a:lstStyle/>
          <a:p>
            <a:pPr defTabSz="457109"/>
            <a:r>
              <a:rPr lang="en-US" sz="4000" b="1" spc="0">
                <a:solidFill>
                  <a:schemeClr val="tx1"/>
                </a:solidFill>
                <a:latin typeface="+mn-lt"/>
              </a:rPr>
              <a:t>Agenda</a:t>
            </a:r>
          </a:p>
        </p:txBody>
      </p:sp>
      <p:sp>
        <p:nvSpPr>
          <p:cNvPr id="51" name="Text Placeholder 6">
            <a:extLst>
              <a:ext uri="{FF2B5EF4-FFF2-40B4-BE49-F238E27FC236}">
                <a16:creationId xmlns:a16="http://schemas.microsoft.com/office/drawing/2014/main" id="{03FB8910-F12D-7B4D-9EB0-D87022FAFD1C}"/>
              </a:ext>
            </a:extLst>
          </p:cNvPr>
          <p:cNvSpPr>
            <a:spLocks noGrp="1"/>
          </p:cNvSpPr>
          <p:nvPr>
            <p:ph type="body" sz="quarter" idx="10" hasCustomPrompt="1"/>
          </p:nvPr>
        </p:nvSpPr>
        <p:spPr>
          <a:xfrm>
            <a:off x="1667663" y="2399378"/>
            <a:ext cx="1682496" cy="954107"/>
          </a:xfrm>
          <a:prstGeom prst="rect">
            <a:avLst/>
          </a:prstGeom>
        </p:spPr>
        <p:txBody>
          <a:bodyPr wrap="square" anchor="ctr">
            <a:spAutoFit/>
          </a:bodyPr>
          <a:lstStyle>
            <a:lvl1pPr marL="0" indent="0">
              <a:buNone/>
              <a:defRPr sz="140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r>
              <a:rPr lang="en-US"/>
              <a:t>Enter list item here or delete the number if not applicable</a:t>
            </a:r>
          </a:p>
        </p:txBody>
      </p:sp>
      <p:sp>
        <p:nvSpPr>
          <p:cNvPr id="52" name="Text Placeholder 6">
            <a:extLst>
              <a:ext uri="{FF2B5EF4-FFF2-40B4-BE49-F238E27FC236}">
                <a16:creationId xmlns:a16="http://schemas.microsoft.com/office/drawing/2014/main" id="{921B9D5D-3C5C-AB4D-8F6B-61A3C851EFD6}"/>
              </a:ext>
            </a:extLst>
          </p:cNvPr>
          <p:cNvSpPr>
            <a:spLocks noGrp="1"/>
          </p:cNvSpPr>
          <p:nvPr>
            <p:ph type="body" sz="quarter" idx="11" hasCustomPrompt="1"/>
          </p:nvPr>
        </p:nvSpPr>
        <p:spPr>
          <a:xfrm>
            <a:off x="4337065" y="2399378"/>
            <a:ext cx="1679197" cy="954107"/>
          </a:xfrm>
          <a:prstGeom prst="rect">
            <a:avLst/>
          </a:prstGeom>
        </p:spPr>
        <p:txBody>
          <a:bodyPr anchor="ctr">
            <a:spAutoFit/>
          </a:bodyPr>
          <a:lstStyle>
            <a:lvl1pPr marL="0" marR="0" indent="0" algn="l" defTabSz="914400" rtl="0" eaLnBrk="1" fontAlgn="base" latinLnBrk="0" hangingPunct="1">
              <a:lnSpc>
                <a:spcPct val="100000"/>
              </a:lnSpc>
              <a:spcBef>
                <a:spcPts val="0"/>
              </a:spcBef>
              <a:spcAft>
                <a:spcPts val="800"/>
              </a:spcAft>
              <a:buClr>
                <a:srgbClr val="BB2332"/>
              </a:buClr>
              <a:buSzTx/>
              <a:buFont typeface="Wingdings" charset="2"/>
              <a:buNone/>
              <a:tabLst/>
              <a:defRPr sz="140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marL="0" marR="0" lvl="0" indent="0" algn="l" defTabSz="914400" rtl="0" eaLnBrk="1" fontAlgn="base" latinLnBrk="0" hangingPunct="1">
              <a:lnSpc>
                <a:spcPct val="100000"/>
              </a:lnSpc>
              <a:spcBef>
                <a:spcPts val="0"/>
              </a:spcBef>
              <a:spcAft>
                <a:spcPts val="800"/>
              </a:spcAft>
              <a:buClr>
                <a:srgbClr val="BB2332"/>
              </a:buClr>
              <a:buSzTx/>
              <a:buFont typeface="Wingdings" charset="2"/>
              <a:buNone/>
              <a:tabLst/>
              <a:defRPr/>
            </a:pPr>
            <a:r>
              <a:rPr lang="en-US"/>
              <a:t>Enter list item here or delete the number if not applicable</a:t>
            </a:r>
          </a:p>
        </p:txBody>
      </p:sp>
      <p:sp>
        <p:nvSpPr>
          <p:cNvPr id="53" name="Text Placeholder 6">
            <a:extLst>
              <a:ext uri="{FF2B5EF4-FFF2-40B4-BE49-F238E27FC236}">
                <a16:creationId xmlns:a16="http://schemas.microsoft.com/office/drawing/2014/main" id="{6610CC00-AB18-F144-929E-B94970969C02}"/>
              </a:ext>
            </a:extLst>
          </p:cNvPr>
          <p:cNvSpPr>
            <a:spLocks noGrp="1"/>
          </p:cNvSpPr>
          <p:nvPr>
            <p:ph type="body" sz="quarter" idx="12" hasCustomPrompt="1"/>
          </p:nvPr>
        </p:nvSpPr>
        <p:spPr>
          <a:xfrm>
            <a:off x="7005938" y="2399378"/>
            <a:ext cx="1679197" cy="954107"/>
          </a:xfrm>
          <a:prstGeom prst="rect">
            <a:avLst/>
          </a:prstGeom>
        </p:spPr>
        <p:txBody>
          <a:bodyPr anchor="ctr">
            <a:spAutoFit/>
          </a:bodyPr>
          <a:lstStyle>
            <a:lvl1pPr marL="0" marR="0" indent="0" algn="l" defTabSz="914400" rtl="0" eaLnBrk="1" fontAlgn="base" latinLnBrk="0" hangingPunct="1">
              <a:lnSpc>
                <a:spcPct val="100000"/>
              </a:lnSpc>
              <a:spcBef>
                <a:spcPts val="0"/>
              </a:spcBef>
              <a:spcAft>
                <a:spcPts val="800"/>
              </a:spcAft>
              <a:buClr>
                <a:srgbClr val="BB2332"/>
              </a:buClr>
              <a:buSzTx/>
              <a:buFont typeface="Wingdings" charset="2"/>
              <a:buNone/>
              <a:tabLst/>
              <a:defRPr sz="140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marL="0" marR="0" lvl="0" indent="0" algn="l" defTabSz="914400" rtl="0" eaLnBrk="1" fontAlgn="base" latinLnBrk="0" hangingPunct="1">
              <a:lnSpc>
                <a:spcPct val="100000"/>
              </a:lnSpc>
              <a:spcBef>
                <a:spcPts val="0"/>
              </a:spcBef>
              <a:spcAft>
                <a:spcPts val="800"/>
              </a:spcAft>
              <a:buClr>
                <a:srgbClr val="BB2332"/>
              </a:buClr>
              <a:buSzTx/>
              <a:buFont typeface="Wingdings" charset="2"/>
              <a:buNone/>
              <a:tabLst/>
              <a:defRPr/>
            </a:pPr>
            <a:r>
              <a:rPr lang="en-US"/>
              <a:t>Enter list item here or delete the number if not applicable</a:t>
            </a:r>
          </a:p>
        </p:txBody>
      </p:sp>
      <p:sp>
        <p:nvSpPr>
          <p:cNvPr id="54" name="Text Placeholder 6">
            <a:extLst>
              <a:ext uri="{FF2B5EF4-FFF2-40B4-BE49-F238E27FC236}">
                <a16:creationId xmlns:a16="http://schemas.microsoft.com/office/drawing/2014/main" id="{62F82926-F584-954B-82F8-773319D84020}"/>
              </a:ext>
            </a:extLst>
          </p:cNvPr>
          <p:cNvSpPr>
            <a:spLocks noGrp="1"/>
          </p:cNvSpPr>
          <p:nvPr>
            <p:ph type="body" sz="quarter" idx="13" hasCustomPrompt="1"/>
          </p:nvPr>
        </p:nvSpPr>
        <p:spPr>
          <a:xfrm>
            <a:off x="9668316" y="2399378"/>
            <a:ext cx="1679197" cy="954107"/>
          </a:xfrm>
          <a:prstGeom prst="rect">
            <a:avLst/>
          </a:prstGeom>
        </p:spPr>
        <p:txBody>
          <a:bodyPr anchor="ctr">
            <a:spAutoFit/>
          </a:bodyPr>
          <a:lstStyle>
            <a:lvl1pPr marL="0" marR="0" indent="0" algn="l" defTabSz="914400" rtl="0" eaLnBrk="1" fontAlgn="base" latinLnBrk="0" hangingPunct="1">
              <a:lnSpc>
                <a:spcPct val="100000"/>
              </a:lnSpc>
              <a:spcBef>
                <a:spcPts val="0"/>
              </a:spcBef>
              <a:spcAft>
                <a:spcPts val="800"/>
              </a:spcAft>
              <a:buClr>
                <a:srgbClr val="BB2332"/>
              </a:buClr>
              <a:buSzTx/>
              <a:buFont typeface="Wingdings" charset="2"/>
              <a:buNone/>
              <a:tabLst/>
              <a:defRPr sz="140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marL="0" marR="0" lvl="0" indent="0" algn="l" defTabSz="914400" rtl="0" eaLnBrk="1" fontAlgn="base" latinLnBrk="0" hangingPunct="1">
              <a:lnSpc>
                <a:spcPct val="100000"/>
              </a:lnSpc>
              <a:spcBef>
                <a:spcPts val="0"/>
              </a:spcBef>
              <a:spcAft>
                <a:spcPts val="800"/>
              </a:spcAft>
              <a:buClr>
                <a:srgbClr val="BB2332"/>
              </a:buClr>
              <a:buSzTx/>
              <a:buFont typeface="Wingdings" charset="2"/>
              <a:buNone/>
              <a:tabLst/>
              <a:defRPr/>
            </a:pPr>
            <a:r>
              <a:rPr lang="en-US"/>
              <a:t>Enter list item here or delete the number if not applicable</a:t>
            </a:r>
          </a:p>
        </p:txBody>
      </p:sp>
      <p:sp>
        <p:nvSpPr>
          <p:cNvPr id="55" name="Text Placeholder 6">
            <a:extLst>
              <a:ext uri="{FF2B5EF4-FFF2-40B4-BE49-F238E27FC236}">
                <a16:creationId xmlns:a16="http://schemas.microsoft.com/office/drawing/2014/main" id="{4A2B5FF0-4BBA-FF4C-A8B5-5D557D9368A9}"/>
              </a:ext>
            </a:extLst>
          </p:cNvPr>
          <p:cNvSpPr>
            <a:spLocks noGrp="1"/>
          </p:cNvSpPr>
          <p:nvPr>
            <p:ph type="body" sz="quarter" idx="18" hasCustomPrompt="1"/>
          </p:nvPr>
        </p:nvSpPr>
        <p:spPr>
          <a:xfrm>
            <a:off x="1669798" y="4050963"/>
            <a:ext cx="1682496" cy="954107"/>
          </a:xfrm>
          <a:prstGeom prst="rect">
            <a:avLst/>
          </a:prstGeom>
        </p:spPr>
        <p:txBody>
          <a:bodyPr wrap="square" anchor="ctr">
            <a:spAutoFit/>
          </a:bodyPr>
          <a:lstStyle>
            <a:lvl1pPr marL="0" marR="0" indent="0" algn="l" defTabSz="914400" rtl="0" eaLnBrk="1" fontAlgn="base" latinLnBrk="0" hangingPunct="1">
              <a:lnSpc>
                <a:spcPct val="100000"/>
              </a:lnSpc>
              <a:spcBef>
                <a:spcPts val="0"/>
              </a:spcBef>
              <a:spcAft>
                <a:spcPts val="800"/>
              </a:spcAft>
              <a:buClr>
                <a:srgbClr val="BB2332"/>
              </a:buClr>
              <a:buSzTx/>
              <a:buFont typeface="Wingdings" charset="2"/>
              <a:buNone/>
              <a:tabLst/>
              <a:defRPr sz="140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marL="0" marR="0" lvl="0" indent="0" algn="l" defTabSz="914400" rtl="0" eaLnBrk="1" fontAlgn="base" latinLnBrk="0" hangingPunct="1">
              <a:lnSpc>
                <a:spcPct val="100000"/>
              </a:lnSpc>
              <a:spcBef>
                <a:spcPts val="0"/>
              </a:spcBef>
              <a:spcAft>
                <a:spcPts val="800"/>
              </a:spcAft>
              <a:buClr>
                <a:srgbClr val="BB2332"/>
              </a:buClr>
              <a:buSzTx/>
              <a:buFont typeface="Wingdings" charset="2"/>
              <a:buNone/>
              <a:tabLst/>
              <a:defRPr/>
            </a:pPr>
            <a:r>
              <a:rPr lang="en-US"/>
              <a:t>Enter list item here or delete the number if not applicable</a:t>
            </a:r>
          </a:p>
        </p:txBody>
      </p:sp>
      <p:sp>
        <p:nvSpPr>
          <p:cNvPr id="56" name="Text Placeholder 6">
            <a:extLst>
              <a:ext uri="{FF2B5EF4-FFF2-40B4-BE49-F238E27FC236}">
                <a16:creationId xmlns:a16="http://schemas.microsoft.com/office/drawing/2014/main" id="{73723294-BA81-BC45-83A8-DA904EDA2087}"/>
              </a:ext>
            </a:extLst>
          </p:cNvPr>
          <p:cNvSpPr>
            <a:spLocks noGrp="1"/>
          </p:cNvSpPr>
          <p:nvPr>
            <p:ph type="body" sz="quarter" idx="19" hasCustomPrompt="1"/>
          </p:nvPr>
        </p:nvSpPr>
        <p:spPr>
          <a:xfrm>
            <a:off x="4337065" y="4050963"/>
            <a:ext cx="1679197" cy="954107"/>
          </a:xfrm>
          <a:prstGeom prst="rect">
            <a:avLst/>
          </a:prstGeom>
        </p:spPr>
        <p:txBody>
          <a:bodyPr anchor="ctr">
            <a:spAutoFit/>
          </a:bodyPr>
          <a:lstStyle>
            <a:lvl1pPr marL="0" marR="0" indent="0" algn="l" defTabSz="914400" rtl="0" eaLnBrk="1" fontAlgn="base" latinLnBrk="0" hangingPunct="1">
              <a:lnSpc>
                <a:spcPct val="100000"/>
              </a:lnSpc>
              <a:spcBef>
                <a:spcPts val="0"/>
              </a:spcBef>
              <a:spcAft>
                <a:spcPts val="800"/>
              </a:spcAft>
              <a:buClr>
                <a:srgbClr val="BB2332"/>
              </a:buClr>
              <a:buSzTx/>
              <a:buFont typeface="Wingdings" charset="2"/>
              <a:buNone/>
              <a:tabLst/>
              <a:defRPr sz="140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marL="0" marR="0" lvl="0" indent="0" algn="l" defTabSz="914400" rtl="0" eaLnBrk="1" fontAlgn="base" latinLnBrk="0" hangingPunct="1">
              <a:lnSpc>
                <a:spcPct val="100000"/>
              </a:lnSpc>
              <a:spcBef>
                <a:spcPts val="0"/>
              </a:spcBef>
              <a:spcAft>
                <a:spcPts val="800"/>
              </a:spcAft>
              <a:buClr>
                <a:srgbClr val="BB2332"/>
              </a:buClr>
              <a:buSzTx/>
              <a:buFont typeface="Wingdings" charset="2"/>
              <a:buNone/>
              <a:tabLst/>
              <a:defRPr/>
            </a:pPr>
            <a:r>
              <a:rPr lang="en-US"/>
              <a:t>Enter list item here or delete the number if not applicable</a:t>
            </a:r>
          </a:p>
        </p:txBody>
      </p:sp>
      <p:sp>
        <p:nvSpPr>
          <p:cNvPr id="57" name="Text Placeholder 6">
            <a:extLst>
              <a:ext uri="{FF2B5EF4-FFF2-40B4-BE49-F238E27FC236}">
                <a16:creationId xmlns:a16="http://schemas.microsoft.com/office/drawing/2014/main" id="{00965B19-A447-A041-A90C-AE00DE0B4BF7}"/>
              </a:ext>
            </a:extLst>
          </p:cNvPr>
          <p:cNvSpPr>
            <a:spLocks noGrp="1"/>
          </p:cNvSpPr>
          <p:nvPr>
            <p:ph type="body" sz="quarter" idx="20" hasCustomPrompt="1"/>
          </p:nvPr>
        </p:nvSpPr>
        <p:spPr>
          <a:xfrm>
            <a:off x="7005938" y="4050963"/>
            <a:ext cx="1679197" cy="954107"/>
          </a:xfrm>
          <a:prstGeom prst="rect">
            <a:avLst/>
          </a:prstGeom>
        </p:spPr>
        <p:txBody>
          <a:bodyPr anchor="ctr">
            <a:spAutoFit/>
          </a:bodyPr>
          <a:lstStyle>
            <a:lvl1pPr marL="0" marR="0" indent="0" algn="l" defTabSz="914400" rtl="0" eaLnBrk="1" fontAlgn="base" latinLnBrk="0" hangingPunct="1">
              <a:lnSpc>
                <a:spcPct val="100000"/>
              </a:lnSpc>
              <a:spcBef>
                <a:spcPts val="0"/>
              </a:spcBef>
              <a:spcAft>
                <a:spcPts val="800"/>
              </a:spcAft>
              <a:buClr>
                <a:srgbClr val="BB2332"/>
              </a:buClr>
              <a:buSzTx/>
              <a:buFont typeface="Wingdings" charset="2"/>
              <a:buNone/>
              <a:tabLst/>
              <a:defRPr sz="140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marL="0" marR="0" lvl="0" indent="0" algn="l" defTabSz="914400" rtl="0" eaLnBrk="1" fontAlgn="base" latinLnBrk="0" hangingPunct="1">
              <a:lnSpc>
                <a:spcPct val="100000"/>
              </a:lnSpc>
              <a:spcBef>
                <a:spcPts val="0"/>
              </a:spcBef>
              <a:spcAft>
                <a:spcPts val="800"/>
              </a:spcAft>
              <a:buClr>
                <a:srgbClr val="BB2332"/>
              </a:buClr>
              <a:buSzTx/>
              <a:buFont typeface="Wingdings" charset="2"/>
              <a:buNone/>
              <a:tabLst/>
              <a:defRPr/>
            </a:pPr>
            <a:r>
              <a:rPr lang="en-US"/>
              <a:t>Enter list item here or delete the number if not applicable</a:t>
            </a:r>
          </a:p>
        </p:txBody>
      </p:sp>
      <p:sp>
        <p:nvSpPr>
          <p:cNvPr id="58" name="Text Placeholder 6">
            <a:extLst>
              <a:ext uri="{FF2B5EF4-FFF2-40B4-BE49-F238E27FC236}">
                <a16:creationId xmlns:a16="http://schemas.microsoft.com/office/drawing/2014/main" id="{1DDB9D4F-A1F7-B642-A941-A42721DD43A4}"/>
              </a:ext>
            </a:extLst>
          </p:cNvPr>
          <p:cNvSpPr>
            <a:spLocks noGrp="1"/>
          </p:cNvSpPr>
          <p:nvPr>
            <p:ph type="body" sz="quarter" idx="21" hasCustomPrompt="1"/>
          </p:nvPr>
        </p:nvSpPr>
        <p:spPr>
          <a:xfrm>
            <a:off x="9668316" y="4050963"/>
            <a:ext cx="1679197" cy="954107"/>
          </a:xfrm>
          <a:prstGeom prst="rect">
            <a:avLst/>
          </a:prstGeom>
        </p:spPr>
        <p:txBody>
          <a:bodyPr anchor="ctr">
            <a:spAutoFit/>
          </a:bodyPr>
          <a:lstStyle>
            <a:lvl1pPr marL="0" marR="0" indent="0" algn="l" defTabSz="914400" rtl="0" eaLnBrk="1" fontAlgn="base" latinLnBrk="0" hangingPunct="1">
              <a:lnSpc>
                <a:spcPct val="100000"/>
              </a:lnSpc>
              <a:spcBef>
                <a:spcPts val="0"/>
              </a:spcBef>
              <a:spcAft>
                <a:spcPts val="800"/>
              </a:spcAft>
              <a:buClr>
                <a:srgbClr val="BB2332"/>
              </a:buClr>
              <a:buSzTx/>
              <a:buFont typeface="Wingdings" charset="2"/>
              <a:buNone/>
              <a:tabLst/>
              <a:defRPr sz="1400">
                <a:solidFill>
                  <a:schemeClr val="bg2"/>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marL="0" marR="0" lvl="0" indent="0" algn="l" defTabSz="914400" rtl="0" eaLnBrk="1" fontAlgn="base" latinLnBrk="0" hangingPunct="1">
              <a:lnSpc>
                <a:spcPct val="100000"/>
              </a:lnSpc>
              <a:spcBef>
                <a:spcPts val="0"/>
              </a:spcBef>
              <a:spcAft>
                <a:spcPts val="800"/>
              </a:spcAft>
              <a:buClr>
                <a:srgbClr val="BB2332"/>
              </a:buClr>
              <a:buSzTx/>
              <a:buFont typeface="Wingdings" charset="2"/>
              <a:buNone/>
              <a:tabLst/>
              <a:defRPr/>
            </a:pPr>
            <a:r>
              <a:rPr lang="en-US"/>
              <a:t>Enter list item here or delete the number if not applicable</a:t>
            </a:r>
          </a:p>
        </p:txBody>
      </p:sp>
      <p:sp>
        <p:nvSpPr>
          <p:cNvPr id="59" name="Text Placeholder 2">
            <a:extLst>
              <a:ext uri="{FF2B5EF4-FFF2-40B4-BE49-F238E27FC236}">
                <a16:creationId xmlns:a16="http://schemas.microsoft.com/office/drawing/2014/main" id="{37F417C1-B8BA-FC4F-A5D9-A5077EAC5C0F}"/>
              </a:ext>
            </a:extLst>
          </p:cNvPr>
          <p:cNvSpPr>
            <a:spLocks noGrp="1"/>
          </p:cNvSpPr>
          <p:nvPr>
            <p:ph type="body" sz="quarter" idx="26" hasCustomPrompt="1"/>
          </p:nvPr>
        </p:nvSpPr>
        <p:spPr>
          <a:xfrm>
            <a:off x="828253" y="2065304"/>
            <a:ext cx="822960" cy="1569660"/>
          </a:xfrm>
          <a:prstGeom prst="rect">
            <a:avLst/>
          </a:prstGeom>
        </p:spPr>
        <p:txBody>
          <a:bodyPr>
            <a:spAutoFit/>
          </a:bodyPr>
          <a:lstStyle>
            <a:lvl1pPr marL="0" indent="0" algn="ctr">
              <a:buNone/>
              <a:defRPr sz="9600" b="0">
                <a:solidFill>
                  <a:schemeClr val="tx1"/>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1</a:t>
            </a:r>
          </a:p>
        </p:txBody>
      </p:sp>
      <p:sp>
        <p:nvSpPr>
          <p:cNvPr id="60" name="Text Placeholder 2">
            <a:extLst>
              <a:ext uri="{FF2B5EF4-FFF2-40B4-BE49-F238E27FC236}">
                <a16:creationId xmlns:a16="http://schemas.microsoft.com/office/drawing/2014/main" id="{3DEC7986-5C20-1843-B630-9E23B6172D5E}"/>
              </a:ext>
            </a:extLst>
          </p:cNvPr>
          <p:cNvSpPr>
            <a:spLocks noGrp="1"/>
          </p:cNvSpPr>
          <p:nvPr>
            <p:ph type="body" sz="quarter" idx="27" hasCustomPrompt="1"/>
          </p:nvPr>
        </p:nvSpPr>
        <p:spPr>
          <a:xfrm>
            <a:off x="3494303" y="2065304"/>
            <a:ext cx="822960" cy="1569660"/>
          </a:xfrm>
          <a:prstGeom prst="rect">
            <a:avLst/>
          </a:prstGeom>
        </p:spPr>
        <p:txBody>
          <a:bodyPr>
            <a:spAutoFit/>
          </a:bodyPr>
          <a:lstStyle>
            <a:lvl1pPr marL="0" indent="0" algn="ctr">
              <a:buNone/>
              <a:defRPr sz="9600" b="0">
                <a:solidFill>
                  <a:schemeClr val="tx1"/>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2</a:t>
            </a:r>
          </a:p>
        </p:txBody>
      </p:sp>
      <p:sp>
        <p:nvSpPr>
          <p:cNvPr id="61" name="Text Placeholder 2">
            <a:extLst>
              <a:ext uri="{FF2B5EF4-FFF2-40B4-BE49-F238E27FC236}">
                <a16:creationId xmlns:a16="http://schemas.microsoft.com/office/drawing/2014/main" id="{90A6B3F5-0287-0843-8235-8BEF7AB939C7}"/>
              </a:ext>
            </a:extLst>
          </p:cNvPr>
          <p:cNvSpPr>
            <a:spLocks noGrp="1"/>
          </p:cNvSpPr>
          <p:nvPr>
            <p:ph type="body" sz="quarter" idx="28" hasCustomPrompt="1"/>
          </p:nvPr>
        </p:nvSpPr>
        <p:spPr>
          <a:xfrm>
            <a:off x="6160353" y="2065304"/>
            <a:ext cx="822960" cy="1569660"/>
          </a:xfrm>
          <a:prstGeom prst="rect">
            <a:avLst/>
          </a:prstGeom>
        </p:spPr>
        <p:txBody>
          <a:bodyPr>
            <a:spAutoFit/>
          </a:bodyPr>
          <a:lstStyle>
            <a:lvl1pPr marL="0" indent="0" algn="ctr">
              <a:buNone/>
              <a:defRPr sz="9600" b="0">
                <a:solidFill>
                  <a:schemeClr val="tx1"/>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3</a:t>
            </a:r>
          </a:p>
        </p:txBody>
      </p:sp>
      <p:sp>
        <p:nvSpPr>
          <p:cNvPr id="62" name="Text Placeholder 2">
            <a:extLst>
              <a:ext uri="{FF2B5EF4-FFF2-40B4-BE49-F238E27FC236}">
                <a16:creationId xmlns:a16="http://schemas.microsoft.com/office/drawing/2014/main" id="{3DEC67EC-7494-3A49-A919-9A1C8B1C0238}"/>
              </a:ext>
            </a:extLst>
          </p:cNvPr>
          <p:cNvSpPr>
            <a:spLocks noGrp="1"/>
          </p:cNvSpPr>
          <p:nvPr>
            <p:ph type="body" sz="quarter" idx="29" hasCustomPrompt="1"/>
          </p:nvPr>
        </p:nvSpPr>
        <p:spPr>
          <a:xfrm>
            <a:off x="8826403" y="2065304"/>
            <a:ext cx="822960" cy="1569660"/>
          </a:xfrm>
          <a:prstGeom prst="rect">
            <a:avLst/>
          </a:prstGeom>
        </p:spPr>
        <p:txBody>
          <a:bodyPr>
            <a:spAutoFit/>
          </a:bodyPr>
          <a:lstStyle>
            <a:lvl1pPr marL="0" indent="0" algn="ctr">
              <a:buNone/>
              <a:defRPr sz="9600" b="0">
                <a:solidFill>
                  <a:schemeClr val="tx1"/>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4</a:t>
            </a:r>
          </a:p>
        </p:txBody>
      </p:sp>
      <p:sp>
        <p:nvSpPr>
          <p:cNvPr id="63" name="Text Placeholder 2">
            <a:extLst>
              <a:ext uri="{FF2B5EF4-FFF2-40B4-BE49-F238E27FC236}">
                <a16:creationId xmlns:a16="http://schemas.microsoft.com/office/drawing/2014/main" id="{EC835171-9C16-3741-9EF6-9CC6FC2AB9A9}"/>
              </a:ext>
            </a:extLst>
          </p:cNvPr>
          <p:cNvSpPr>
            <a:spLocks noGrp="1"/>
          </p:cNvSpPr>
          <p:nvPr>
            <p:ph type="body" sz="quarter" idx="30" hasCustomPrompt="1"/>
          </p:nvPr>
        </p:nvSpPr>
        <p:spPr>
          <a:xfrm>
            <a:off x="8826403" y="3734447"/>
            <a:ext cx="822960" cy="1569660"/>
          </a:xfrm>
          <a:prstGeom prst="rect">
            <a:avLst/>
          </a:prstGeom>
        </p:spPr>
        <p:txBody>
          <a:bodyPr>
            <a:spAutoFit/>
          </a:bodyPr>
          <a:lstStyle>
            <a:lvl1pPr marL="0" indent="0" algn="ctr">
              <a:buNone/>
              <a:defRPr sz="9600" b="0">
                <a:solidFill>
                  <a:schemeClr val="tx1"/>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8</a:t>
            </a:r>
          </a:p>
        </p:txBody>
      </p:sp>
      <p:sp>
        <p:nvSpPr>
          <p:cNvPr id="64" name="Text Placeholder 2">
            <a:extLst>
              <a:ext uri="{FF2B5EF4-FFF2-40B4-BE49-F238E27FC236}">
                <a16:creationId xmlns:a16="http://schemas.microsoft.com/office/drawing/2014/main" id="{5FFA2F47-365D-444E-918D-C731E2D9ED7F}"/>
              </a:ext>
            </a:extLst>
          </p:cNvPr>
          <p:cNvSpPr>
            <a:spLocks noGrp="1"/>
          </p:cNvSpPr>
          <p:nvPr>
            <p:ph type="body" sz="quarter" idx="31" hasCustomPrompt="1"/>
          </p:nvPr>
        </p:nvSpPr>
        <p:spPr>
          <a:xfrm>
            <a:off x="6160354" y="3734447"/>
            <a:ext cx="822960" cy="1569660"/>
          </a:xfrm>
          <a:prstGeom prst="rect">
            <a:avLst/>
          </a:prstGeom>
        </p:spPr>
        <p:txBody>
          <a:bodyPr>
            <a:spAutoFit/>
          </a:bodyPr>
          <a:lstStyle>
            <a:lvl1pPr marL="0" indent="0" algn="ctr">
              <a:buNone/>
              <a:defRPr sz="9600" b="0">
                <a:solidFill>
                  <a:schemeClr val="tx1"/>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7</a:t>
            </a:r>
          </a:p>
        </p:txBody>
      </p:sp>
      <p:sp>
        <p:nvSpPr>
          <p:cNvPr id="65" name="Text Placeholder 2">
            <a:extLst>
              <a:ext uri="{FF2B5EF4-FFF2-40B4-BE49-F238E27FC236}">
                <a16:creationId xmlns:a16="http://schemas.microsoft.com/office/drawing/2014/main" id="{4E14B81F-A6C6-6147-841B-B0037DC80000}"/>
              </a:ext>
            </a:extLst>
          </p:cNvPr>
          <p:cNvSpPr>
            <a:spLocks noGrp="1"/>
          </p:cNvSpPr>
          <p:nvPr>
            <p:ph type="body" sz="quarter" idx="32" hasCustomPrompt="1"/>
          </p:nvPr>
        </p:nvSpPr>
        <p:spPr>
          <a:xfrm>
            <a:off x="3494304" y="3734447"/>
            <a:ext cx="822960" cy="1569660"/>
          </a:xfrm>
          <a:prstGeom prst="rect">
            <a:avLst/>
          </a:prstGeom>
        </p:spPr>
        <p:txBody>
          <a:bodyPr>
            <a:spAutoFit/>
          </a:bodyPr>
          <a:lstStyle>
            <a:lvl1pPr marL="0" indent="0" algn="ctr">
              <a:buNone/>
              <a:defRPr sz="9600" b="0">
                <a:solidFill>
                  <a:schemeClr val="tx1"/>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6</a:t>
            </a:r>
          </a:p>
        </p:txBody>
      </p:sp>
      <p:sp>
        <p:nvSpPr>
          <p:cNvPr id="66" name="Text Placeholder 2">
            <a:extLst>
              <a:ext uri="{FF2B5EF4-FFF2-40B4-BE49-F238E27FC236}">
                <a16:creationId xmlns:a16="http://schemas.microsoft.com/office/drawing/2014/main" id="{DC89A90D-B3E7-774A-97BF-35ABABBEFDA1}"/>
              </a:ext>
            </a:extLst>
          </p:cNvPr>
          <p:cNvSpPr>
            <a:spLocks noGrp="1"/>
          </p:cNvSpPr>
          <p:nvPr>
            <p:ph type="body" sz="quarter" idx="33" hasCustomPrompt="1"/>
          </p:nvPr>
        </p:nvSpPr>
        <p:spPr>
          <a:xfrm>
            <a:off x="828254" y="3734447"/>
            <a:ext cx="822960" cy="1569660"/>
          </a:xfrm>
          <a:prstGeom prst="rect">
            <a:avLst/>
          </a:prstGeom>
        </p:spPr>
        <p:txBody>
          <a:bodyPr>
            <a:spAutoFit/>
          </a:bodyPr>
          <a:lstStyle>
            <a:lvl1pPr marL="0" indent="0" algn="ctr">
              <a:buNone/>
              <a:defRPr sz="9600" b="0">
                <a:solidFill>
                  <a:schemeClr val="tx1"/>
                </a:solidFill>
                <a:latin typeface="+mn-lt"/>
              </a:defRPr>
            </a:lvl1pPr>
            <a:lvl2pPr marL="768178" indent="0">
              <a:buNone/>
              <a:defRPr/>
            </a:lvl2pPr>
            <a:lvl3pPr marL="1377641" indent="0">
              <a:buNone/>
              <a:defRPr/>
            </a:lvl3pPr>
            <a:lvl4pPr marL="1828389" indent="0">
              <a:buNone/>
              <a:defRPr/>
            </a:lvl4pPr>
            <a:lvl5pPr marL="2437851" indent="0">
              <a:buNone/>
              <a:defRPr/>
            </a:lvl5pPr>
          </a:lstStyle>
          <a:p>
            <a:pPr lvl="0"/>
            <a:r>
              <a:rPr lang="en-US"/>
              <a:t>5</a:t>
            </a:r>
          </a:p>
        </p:txBody>
      </p:sp>
    </p:spTree>
    <p:extLst>
      <p:ext uri="{BB962C8B-B14F-4D97-AF65-F5344CB8AC3E}">
        <p14:creationId xmlns:p14="http://schemas.microsoft.com/office/powerpoint/2010/main" val="291273436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image" Target="../media/image12.png"/><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image" Target="../media/image10.jpeg"/><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2.png"/><Relationship Id="rId5" Type="http://schemas.openxmlformats.org/officeDocument/2006/relationships/image" Target="../media/image10.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12.png"/><Relationship Id="rId4" Type="http://schemas.openxmlformats.org/officeDocument/2006/relationships/image" Target="../media/image22.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5.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6.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7.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D4341FE4-544C-7B46-9A83-8F28E7070614}"/>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86" t="-2951" r="66741"/>
          <a:stretch/>
        </p:blipFill>
        <p:spPr>
          <a:xfrm flipH="1">
            <a:off x="-3" y="6254750"/>
            <a:ext cx="1504956" cy="603250"/>
          </a:xfrm>
          <a:prstGeom prst="rect">
            <a:avLst/>
          </a:prstGeom>
          <a:effectLst>
            <a:innerShdw blurRad="127000" dist="50800" dir="16200000">
              <a:prstClr val="black">
                <a:alpha val="15000"/>
              </a:prstClr>
            </a:innerShdw>
          </a:effectLst>
        </p:spPr>
      </p:pic>
      <p:sp>
        <p:nvSpPr>
          <p:cNvPr id="16" name="Freeform 15">
            <a:extLst>
              <a:ext uri="{FF2B5EF4-FFF2-40B4-BE49-F238E27FC236}">
                <a16:creationId xmlns:a16="http://schemas.microsoft.com/office/drawing/2014/main" id="{3A61C412-D617-1049-9B82-6734773A61A7}"/>
              </a:ext>
            </a:extLst>
          </p:cNvPr>
          <p:cNvSpPr/>
          <p:nvPr userDrawn="1"/>
        </p:nvSpPr>
        <p:spPr>
          <a:xfrm>
            <a:off x="1953952" y="6858000"/>
            <a:ext cx="6344" cy="6350"/>
          </a:xfrm>
          <a:custGeom>
            <a:avLst/>
            <a:gdLst>
              <a:gd name="connsiteX0" fmla="*/ 0 w 6344"/>
              <a:gd name="connsiteY0" fmla="*/ 0 h 6350"/>
              <a:gd name="connsiteX1" fmla="*/ 0 w 6344"/>
              <a:gd name="connsiteY1" fmla="*/ 0 h 6350"/>
              <a:gd name="connsiteX2" fmla="*/ 0 w 6344"/>
              <a:gd name="connsiteY2" fmla="*/ 0 h 6350"/>
              <a:gd name="connsiteX3" fmla="*/ 0 w 6344"/>
              <a:gd name="connsiteY3" fmla="*/ 0 h 6350"/>
            </a:gdLst>
            <a:ahLst/>
            <a:cxnLst>
              <a:cxn ang="0">
                <a:pos x="connsiteX0" y="connsiteY0"/>
              </a:cxn>
              <a:cxn ang="0">
                <a:pos x="connsiteX1" y="connsiteY1"/>
              </a:cxn>
              <a:cxn ang="0">
                <a:pos x="connsiteX2" y="connsiteY2"/>
              </a:cxn>
              <a:cxn ang="0">
                <a:pos x="connsiteX3" y="connsiteY3"/>
              </a:cxn>
            </a:cxnLst>
            <a:rect l="l" t="t" r="r" b="b"/>
            <a:pathLst>
              <a:path w="6344" h="6350">
                <a:moveTo>
                  <a:pt x="0" y="0"/>
                </a:moveTo>
                <a:lnTo>
                  <a:pt x="0" y="0"/>
                </a:lnTo>
                <a:lnTo>
                  <a:pt x="0" y="0"/>
                </a:lnTo>
                <a:lnTo>
                  <a:pt x="0" y="0"/>
                </a:lnTo>
                <a:close/>
              </a:path>
            </a:pathLst>
          </a:custGeom>
          <a:solidFill>
            <a:schemeClr val="bg1">
              <a:lumMod val="85000"/>
            </a:schemeClr>
          </a:solidFill>
          <a:ln w="6341" cap="flat">
            <a:noFill/>
            <a:prstDash val="solid"/>
            <a:miter/>
          </a:ln>
        </p:spPr>
        <p:txBody>
          <a:bodyPr rtlCol="0" anchor="ctr"/>
          <a:lstStyle/>
          <a:p>
            <a:endParaRPr lang="en-US">
              <a:latin typeface="+mj-lt"/>
            </a:endParaRPr>
          </a:p>
        </p:txBody>
      </p:sp>
      <p:pic>
        <p:nvPicPr>
          <p:cNvPr id="3" name="Picture 2">
            <a:extLst>
              <a:ext uri="{FF2B5EF4-FFF2-40B4-BE49-F238E27FC236}">
                <a16:creationId xmlns:a16="http://schemas.microsoft.com/office/drawing/2014/main" id="{0160A153-92AD-F342-815D-3AEE6FC77DD0}"/>
              </a:ext>
            </a:extLst>
          </p:cNvPr>
          <p:cNvPicPr>
            <a:picLocks noChangeAspect="1"/>
          </p:cNvPicPr>
          <p:nvPr userDrawn="1"/>
        </p:nvPicPr>
        <p:blipFill>
          <a:blip r:embed="rId10"/>
          <a:srcRect/>
          <a:stretch/>
        </p:blipFill>
        <p:spPr>
          <a:xfrm>
            <a:off x="151752" y="6423367"/>
            <a:ext cx="252436" cy="319752"/>
          </a:xfrm>
          <a:prstGeom prst="rect">
            <a:avLst/>
          </a:prstGeom>
        </p:spPr>
      </p:pic>
      <p:sp>
        <p:nvSpPr>
          <p:cNvPr id="4" name="Freeform 3">
            <a:extLst>
              <a:ext uri="{FF2B5EF4-FFF2-40B4-BE49-F238E27FC236}">
                <a16:creationId xmlns:a16="http://schemas.microsoft.com/office/drawing/2014/main" id="{C52883D6-A1A2-3E42-8F5A-05B246960ECA}"/>
              </a:ext>
            </a:extLst>
          </p:cNvPr>
          <p:cNvSpPr/>
          <p:nvPr userDrawn="1"/>
        </p:nvSpPr>
        <p:spPr>
          <a:xfrm>
            <a:off x="1953952" y="6858000"/>
            <a:ext cx="6344" cy="6350"/>
          </a:xfrm>
          <a:custGeom>
            <a:avLst/>
            <a:gdLst>
              <a:gd name="connsiteX0" fmla="*/ 0 w 6344"/>
              <a:gd name="connsiteY0" fmla="*/ 0 h 6350"/>
              <a:gd name="connsiteX1" fmla="*/ 0 w 6344"/>
              <a:gd name="connsiteY1" fmla="*/ 0 h 6350"/>
              <a:gd name="connsiteX2" fmla="*/ 0 w 6344"/>
              <a:gd name="connsiteY2" fmla="*/ 0 h 6350"/>
              <a:gd name="connsiteX3" fmla="*/ 0 w 6344"/>
              <a:gd name="connsiteY3" fmla="*/ 0 h 6350"/>
            </a:gdLst>
            <a:ahLst/>
            <a:cxnLst>
              <a:cxn ang="0">
                <a:pos x="connsiteX0" y="connsiteY0"/>
              </a:cxn>
              <a:cxn ang="0">
                <a:pos x="connsiteX1" y="connsiteY1"/>
              </a:cxn>
              <a:cxn ang="0">
                <a:pos x="connsiteX2" y="connsiteY2"/>
              </a:cxn>
              <a:cxn ang="0">
                <a:pos x="connsiteX3" y="connsiteY3"/>
              </a:cxn>
            </a:cxnLst>
            <a:rect l="l" t="t" r="r" b="b"/>
            <a:pathLst>
              <a:path w="6344" h="6350">
                <a:moveTo>
                  <a:pt x="0" y="0"/>
                </a:moveTo>
                <a:lnTo>
                  <a:pt x="0" y="0"/>
                </a:lnTo>
                <a:lnTo>
                  <a:pt x="0" y="0"/>
                </a:lnTo>
                <a:lnTo>
                  <a:pt x="0" y="0"/>
                </a:lnTo>
                <a:close/>
              </a:path>
            </a:pathLst>
          </a:custGeom>
          <a:solidFill>
            <a:schemeClr val="bg1">
              <a:lumMod val="85000"/>
            </a:schemeClr>
          </a:solidFill>
          <a:ln w="6341" cap="flat">
            <a:noFill/>
            <a:prstDash val="solid"/>
            <a:miter/>
          </a:ln>
        </p:spPr>
        <p:txBody>
          <a:bodyPr rtlCol="0" anchor="ctr"/>
          <a:lstStyle/>
          <a:p>
            <a:endParaRPr lang="en-US">
              <a:latin typeface="+mj-lt"/>
            </a:endParaRPr>
          </a:p>
        </p:txBody>
      </p:sp>
      <p:sp>
        <p:nvSpPr>
          <p:cNvPr id="6" name="TextBox 5">
            <a:extLst>
              <a:ext uri="{FF2B5EF4-FFF2-40B4-BE49-F238E27FC236}">
                <a16:creationId xmlns:a16="http://schemas.microsoft.com/office/drawing/2014/main" id="{DF2F1944-6DB1-5247-8098-DEEE72608066}"/>
              </a:ext>
            </a:extLst>
          </p:cNvPr>
          <p:cNvSpPr txBox="1"/>
          <p:nvPr userDrawn="1"/>
        </p:nvSpPr>
        <p:spPr>
          <a:xfrm>
            <a:off x="418397" y="6470910"/>
            <a:ext cx="707953" cy="215444"/>
          </a:xfrm>
          <a:prstGeom prst="rect">
            <a:avLst/>
          </a:prstGeom>
        </p:spPr>
        <p:txBody>
          <a:bodyPr wrap="square" rtlCol="0" anchor="t">
            <a:spAutoFit/>
          </a:bodyPr>
          <a:lstStyle/>
          <a:p>
            <a:pPr marL="0" indent="0" algn="l" defTabSz="914400">
              <a:buNone/>
            </a:pPr>
            <a:r>
              <a:rPr lang="en-US" sz="800" b="1" i="0" kern="0">
                <a:latin typeface="+mj-lt"/>
                <a:cs typeface="Arial Narrow" panose="020B0604020202020204" pitchFamily="34" charset="0"/>
              </a:rPr>
              <a:t>PUBLIC</a:t>
            </a:r>
          </a:p>
        </p:txBody>
      </p:sp>
    </p:spTree>
    <p:extLst>
      <p:ext uri="{BB962C8B-B14F-4D97-AF65-F5344CB8AC3E}">
        <p14:creationId xmlns:p14="http://schemas.microsoft.com/office/powerpoint/2010/main" val="3802910848"/>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114" r:id="rId5"/>
    <p:sldLayoutId id="2147484115" r:id="rId6"/>
  </p:sldLayoutIdLst>
  <p:transition spd="med"/>
  <p:txStyles>
    <p:titleStyle>
      <a:lvl1pPr marL="0" indent="0" algn="l" rtl="0" eaLnBrk="1" fontAlgn="base" hangingPunct="1">
        <a:lnSpc>
          <a:spcPts val="3999"/>
        </a:lnSpc>
        <a:spcBef>
          <a:spcPct val="0"/>
        </a:spcBef>
        <a:spcAft>
          <a:spcPct val="0"/>
        </a:spcAft>
        <a:buFont typeface="Arial" panose="020B0604020202020204" pitchFamily="34" charset="0"/>
        <a:buNone/>
        <a:defRPr sz="2999" b="1">
          <a:solidFill>
            <a:schemeClr val="tx1"/>
          </a:solidFill>
          <a:latin typeface="Barlow" pitchFamily="2" charset="77"/>
          <a:ea typeface="+mj-ea"/>
          <a:cs typeface="Arial"/>
        </a:defRPr>
      </a:lvl1pPr>
      <a:lvl2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2pPr>
      <a:lvl3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3pPr>
      <a:lvl4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4pPr>
      <a:lvl5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5pPr>
      <a:lvl6pPr marL="609463"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6pPr>
      <a:lvl7pPr marL="1218926"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7pPr>
      <a:lvl8pPr marL="1828388"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8pPr>
      <a:lvl9pPr marL="2437851"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9pPr>
    </p:titleStyle>
    <p:bodyStyle>
      <a:lvl1pPr marL="383031" indent="-383031" algn="l" rtl="0" eaLnBrk="1" fontAlgn="base" hangingPunct="1">
        <a:lnSpc>
          <a:spcPct val="100000"/>
        </a:lnSpc>
        <a:spcBef>
          <a:spcPts val="0"/>
        </a:spcBef>
        <a:spcAft>
          <a:spcPts val="800"/>
        </a:spcAft>
        <a:buClr>
          <a:srgbClr val="BB2332"/>
        </a:buClr>
        <a:buFont typeface="Wingdings" charset="2"/>
        <a:buChar char="§"/>
        <a:defRPr sz="2000">
          <a:solidFill>
            <a:schemeClr val="bg2"/>
          </a:solidFill>
          <a:latin typeface="+mj-lt"/>
          <a:ea typeface="+mn-ea"/>
          <a:cs typeface="+mn-cs"/>
        </a:defRPr>
      </a:lvl1pPr>
      <a:lvl2pPr marL="1072909" indent="-304731" algn="l" rtl="0" eaLnBrk="1" fontAlgn="base" hangingPunct="1">
        <a:lnSpc>
          <a:spcPct val="100000"/>
        </a:lnSpc>
        <a:spcBef>
          <a:spcPts val="0"/>
        </a:spcBef>
        <a:spcAft>
          <a:spcPts val="800"/>
        </a:spcAft>
        <a:buClr>
          <a:schemeClr val="bg1">
            <a:lumMod val="50000"/>
          </a:schemeClr>
        </a:buClr>
        <a:buSzPct val="80000"/>
        <a:buFont typeface="Wingdings" charset="2"/>
        <a:buChar char="§"/>
        <a:defRPr sz="1600">
          <a:solidFill>
            <a:schemeClr val="bg2"/>
          </a:solidFill>
          <a:latin typeface="+mj-lt"/>
          <a:ea typeface="+mn-ea"/>
        </a:defRPr>
      </a:lvl2pPr>
      <a:lvl3pPr marL="1682372" indent="-304731" algn="l" rtl="0" eaLnBrk="1" fontAlgn="base" hangingPunct="1">
        <a:lnSpc>
          <a:spcPct val="100000"/>
        </a:lnSpc>
        <a:spcBef>
          <a:spcPts val="0"/>
        </a:spcBef>
        <a:spcAft>
          <a:spcPts val="800"/>
        </a:spcAft>
        <a:buClr>
          <a:schemeClr val="bg1">
            <a:lumMod val="50000"/>
          </a:schemeClr>
        </a:buClr>
        <a:buSzPct val="80000"/>
        <a:buFont typeface="Wingdings" charset="2"/>
        <a:buChar char="§"/>
        <a:defRPr sz="1400">
          <a:solidFill>
            <a:schemeClr val="bg2"/>
          </a:solidFill>
          <a:latin typeface="+mj-lt"/>
          <a:ea typeface="+mn-ea"/>
        </a:defRPr>
      </a:lvl3pPr>
      <a:lvl4pPr marL="2133120" indent="-304731" algn="l" rtl="0" eaLnBrk="1" fontAlgn="base" hangingPunct="1">
        <a:lnSpc>
          <a:spcPct val="100000"/>
        </a:lnSpc>
        <a:spcBef>
          <a:spcPts val="0"/>
        </a:spcBef>
        <a:spcAft>
          <a:spcPts val="800"/>
        </a:spcAft>
        <a:buClr>
          <a:schemeClr val="bg1">
            <a:lumMod val="50000"/>
          </a:schemeClr>
        </a:buClr>
        <a:buFont typeface="Wingdings" charset="2"/>
        <a:buChar char="§"/>
        <a:defRPr sz="1200" cap="none">
          <a:solidFill>
            <a:schemeClr val="bg2"/>
          </a:solidFill>
          <a:latin typeface="+mj-lt"/>
          <a:ea typeface="+mn-ea"/>
        </a:defRPr>
      </a:lvl4pPr>
      <a:lvl5pPr marL="2742582" indent="-304731" algn="l" rtl="0" eaLnBrk="1" fontAlgn="base" hangingPunct="1">
        <a:lnSpc>
          <a:spcPct val="100000"/>
        </a:lnSpc>
        <a:spcBef>
          <a:spcPts val="0"/>
        </a:spcBef>
        <a:spcAft>
          <a:spcPts val="800"/>
        </a:spcAft>
        <a:buClr>
          <a:schemeClr val="bg1">
            <a:lumMod val="50000"/>
          </a:schemeClr>
        </a:buClr>
        <a:buFont typeface="Wingdings" charset="2"/>
        <a:buChar char="§"/>
        <a:defRPr sz="1200" cap="none">
          <a:solidFill>
            <a:schemeClr val="bg2"/>
          </a:solidFill>
          <a:latin typeface="+mj-lt"/>
          <a:ea typeface="+mn-ea"/>
        </a:defRPr>
      </a:lvl5pPr>
      <a:lvl6pPr marL="3352045"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6pPr>
      <a:lvl7pPr marL="3961509"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7pPr>
      <a:lvl8pPr marL="4570972"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8pPr>
      <a:lvl9pPr marL="5180434"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9pPr>
    </p:bodyStyle>
    <p:otherStyle>
      <a:defPPr>
        <a:defRPr lang="en-US"/>
      </a:defPPr>
      <a:lvl1pPr marL="0" algn="l" defTabSz="609463" rtl="0" eaLnBrk="1" latinLnBrk="0" hangingPunct="1">
        <a:defRPr sz="2400" kern="1200">
          <a:solidFill>
            <a:schemeClr val="tx1"/>
          </a:solidFill>
          <a:latin typeface="+mn-lt"/>
          <a:ea typeface="+mn-ea"/>
          <a:cs typeface="+mn-cs"/>
        </a:defRPr>
      </a:lvl1pPr>
      <a:lvl2pPr marL="609463" algn="l" defTabSz="609463" rtl="0" eaLnBrk="1" latinLnBrk="0" hangingPunct="1">
        <a:defRPr sz="2400" kern="1200">
          <a:solidFill>
            <a:schemeClr val="tx1"/>
          </a:solidFill>
          <a:latin typeface="+mn-lt"/>
          <a:ea typeface="+mn-ea"/>
          <a:cs typeface="+mn-cs"/>
        </a:defRPr>
      </a:lvl2pPr>
      <a:lvl3pPr marL="1218926" algn="l" defTabSz="609463" rtl="0" eaLnBrk="1" latinLnBrk="0" hangingPunct="1">
        <a:defRPr sz="2400" kern="1200">
          <a:solidFill>
            <a:schemeClr val="tx1"/>
          </a:solidFill>
          <a:latin typeface="+mn-lt"/>
          <a:ea typeface="+mn-ea"/>
          <a:cs typeface="+mn-cs"/>
        </a:defRPr>
      </a:lvl3pPr>
      <a:lvl4pPr marL="1828388" algn="l" defTabSz="609463" rtl="0" eaLnBrk="1" latinLnBrk="0" hangingPunct="1">
        <a:defRPr sz="2400" kern="1200">
          <a:solidFill>
            <a:schemeClr val="tx1"/>
          </a:solidFill>
          <a:latin typeface="+mn-lt"/>
          <a:ea typeface="+mn-ea"/>
          <a:cs typeface="+mn-cs"/>
        </a:defRPr>
      </a:lvl4pPr>
      <a:lvl5pPr marL="2437851" algn="l" defTabSz="609463" rtl="0" eaLnBrk="1" latinLnBrk="0" hangingPunct="1">
        <a:defRPr sz="2400" kern="1200">
          <a:solidFill>
            <a:schemeClr val="tx1"/>
          </a:solidFill>
          <a:latin typeface="+mn-lt"/>
          <a:ea typeface="+mn-ea"/>
          <a:cs typeface="+mn-cs"/>
        </a:defRPr>
      </a:lvl5pPr>
      <a:lvl6pPr marL="3047314" algn="l" defTabSz="609463" rtl="0" eaLnBrk="1" latinLnBrk="0" hangingPunct="1">
        <a:defRPr sz="2400" kern="1200">
          <a:solidFill>
            <a:schemeClr val="tx1"/>
          </a:solidFill>
          <a:latin typeface="+mn-lt"/>
          <a:ea typeface="+mn-ea"/>
          <a:cs typeface="+mn-cs"/>
        </a:defRPr>
      </a:lvl6pPr>
      <a:lvl7pPr marL="3656777" algn="l" defTabSz="609463" rtl="0" eaLnBrk="1" latinLnBrk="0" hangingPunct="1">
        <a:defRPr sz="2400" kern="1200">
          <a:solidFill>
            <a:schemeClr val="tx1"/>
          </a:solidFill>
          <a:latin typeface="+mn-lt"/>
          <a:ea typeface="+mn-ea"/>
          <a:cs typeface="+mn-cs"/>
        </a:defRPr>
      </a:lvl7pPr>
      <a:lvl8pPr marL="4266240" algn="l" defTabSz="609463" rtl="0" eaLnBrk="1" latinLnBrk="0" hangingPunct="1">
        <a:defRPr sz="2400" kern="1200">
          <a:solidFill>
            <a:schemeClr val="tx1"/>
          </a:solidFill>
          <a:latin typeface="+mn-lt"/>
          <a:ea typeface="+mn-ea"/>
          <a:cs typeface="+mn-cs"/>
        </a:defRPr>
      </a:lvl8pPr>
      <a:lvl9pPr marL="4875703" algn="l" defTabSz="60946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p15:clr>
            <a:srgbClr val="A4A3A4"/>
          </p15:clr>
        </p15:guide>
        <p15:guide id="2" pos="240">
          <p15:clr>
            <a:srgbClr val="A4A3A4"/>
          </p15:clr>
        </p15:guide>
        <p15:guide id="3" pos="7440">
          <p15:clr>
            <a:srgbClr val="A4A3A4"/>
          </p15:clr>
        </p15:guide>
        <p15:guide id="4" orient="horz" pos="252">
          <p15:clr>
            <a:srgbClr val="A4A3A4"/>
          </p15:clr>
        </p15:guide>
        <p15:guide id="5" orient="horz" pos="648">
          <p15:clr>
            <a:srgbClr val="A4A3A4"/>
          </p15:clr>
        </p15:guide>
        <p15:guide id="6" orient="horz" pos="864">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2">
            <a:lum/>
          </a:blip>
          <a:srcRect/>
          <a:stretch>
            <a:fillRect/>
          </a:stretch>
        </a:blip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16CB0E5E-BE1C-8848-8CDC-022459D00C86}"/>
              </a:ext>
            </a:extLst>
          </p:cNvPr>
          <p:cNvSpPr/>
          <p:nvPr userDrawn="1"/>
        </p:nvSpPr>
        <p:spPr>
          <a:xfrm>
            <a:off x="3171265" y="6298639"/>
            <a:ext cx="5849471" cy="560378"/>
          </a:xfrm>
          <a:custGeom>
            <a:avLst/>
            <a:gdLst>
              <a:gd name="connsiteX0" fmla="*/ 5849471 w 5849471"/>
              <a:gd name="connsiteY0" fmla="*/ 560378 h 560378"/>
              <a:gd name="connsiteX1" fmla="*/ 5362949 w 5849471"/>
              <a:gd name="connsiteY1" fmla="*/ 73469 h 560378"/>
              <a:gd name="connsiteX2" fmla="*/ 5185948 w 5849471"/>
              <a:gd name="connsiteY2" fmla="*/ 0 h 560378"/>
              <a:gd name="connsiteX3" fmla="*/ 662940 w 5849471"/>
              <a:gd name="connsiteY3" fmla="*/ 0 h 560378"/>
              <a:gd name="connsiteX4" fmla="*/ 485938 w 5849471"/>
              <a:gd name="connsiteY4" fmla="*/ 73469 h 560378"/>
              <a:gd name="connsiteX5" fmla="*/ 0 w 5849471"/>
              <a:gd name="connsiteY5" fmla="*/ 560378 h 56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471" h="560378">
                <a:moveTo>
                  <a:pt x="5849471" y="560378"/>
                </a:moveTo>
                <a:lnTo>
                  <a:pt x="5362949" y="73469"/>
                </a:lnTo>
                <a:cubicBezTo>
                  <a:pt x="5316002" y="26441"/>
                  <a:pt x="5252335" y="15"/>
                  <a:pt x="5185948" y="0"/>
                </a:cubicBezTo>
                <a:lnTo>
                  <a:pt x="662940" y="0"/>
                </a:lnTo>
                <a:cubicBezTo>
                  <a:pt x="596548" y="-11"/>
                  <a:pt x="532874" y="26419"/>
                  <a:pt x="485938" y="73469"/>
                </a:cubicBezTo>
                <a:lnTo>
                  <a:pt x="0" y="560378"/>
                </a:lnTo>
                <a:close/>
              </a:path>
            </a:pathLst>
          </a:custGeom>
          <a:solidFill>
            <a:schemeClr val="bg1"/>
          </a:solidFill>
          <a:ln w="11673" cap="flat">
            <a:noFill/>
            <a:prstDash val="solid"/>
            <a:miter/>
          </a:ln>
          <a:effectLst>
            <a:innerShdw blurRad="127000" dist="50800" dir="16200000">
              <a:prstClr val="black">
                <a:alpha val="20000"/>
              </a:prstClr>
            </a:innerShdw>
          </a:effectLst>
        </p:spPr>
        <p:txBody>
          <a:bodyPr rtlCol="0" anchor="ctr"/>
          <a:lstStyle/>
          <a:p>
            <a:endParaRPr lang="en-US"/>
          </a:p>
        </p:txBody>
      </p:sp>
      <p:sp>
        <p:nvSpPr>
          <p:cNvPr id="7" name="Rectangle 6">
            <a:extLst>
              <a:ext uri="{FF2B5EF4-FFF2-40B4-BE49-F238E27FC236}">
                <a16:creationId xmlns:a16="http://schemas.microsoft.com/office/drawing/2014/main" id="{E25F198B-B08E-1940-BDE9-9022A92D31F6}"/>
              </a:ext>
            </a:extLst>
          </p:cNvPr>
          <p:cNvSpPr>
            <a:spLocks noChangeArrowheads="1"/>
          </p:cNvSpPr>
          <p:nvPr userDrawn="1"/>
        </p:nvSpPr>
        <p:spPr bwMode="auto">
          <a:xfrm>
            <a:off x="3582650" y="6483671"/>
            <a:ext cx="2766284" cy="200055"/>
          </a:xfrm>
          <a:prstGeom prst="rect">
            <a:avLst/>
          </a:prstGeom>
          <a:noFill/>
          <a:ln w="12700" cap="sq">
            <a:noFill/>
            <a:miter lim="800000"/>
            <a:headEnd/>
            <a:tailEnd/>
          </a:ln>
          <a:effectLst/>
        </p:spPr>
        <p:txBody>
          <a:bodyPr wrap="square">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lnSpc>
                <a:spcPct val="100000"/>
              </a:lnSpc>
              <a:defRPr/>
            </a:pPr>
            <a:r>
              <a:rPr lang="en-US" sz="700" kern="0" spc="27">
                <a:solidFill>
                  <a:schemeClr val="bg2"/>
                </a:solidFill>
                <a:latin typeface="Barlow" pitchFamily="2" charset="77"/>
                <a:ea typeface="Arial Unicode MS" charset="0"/>
                <a:cs typeface="Arial" panose="020B0604020202020204" pitchFamily="34" charset="0"/>
              </a:rPr>
              <a:t>PUBLIC • Copyright ©2025 Rockwell Automation, Inc. </a:t>
            </a:r>
          </a:p>
        </p:txBody>
      </p:sp>
      <p:sp>
        <p:nvSpPr>
          <p:cNvPr id="8" name="Rectangle 7">
            <a:extLst>
              <a:ext uri="{FF2B5EF4-FFF2-40B4-BE49-F238E27FC236}">
                <a16:creationId xmlns:a16="http://schemas.microsoft.com/office/drawing/2014/main" id="{8557D7B0-E060-F449-8E66-9B25014C7E75}"/>
              </a:ext>
            </a:extLst>
          </p:cNvPr>
          <p:cNvSpPr>
            <a:spLocks noChangeArrowheads="1"/>
          </p:cNvSpPr>
          <p:nvPr userDrawn="1"/>
        </p:nvSpPr>
        <p:spPr bwMode="auto">
          <a:xfrm>
            <a:off x="6075929" y="6460588"/>
            <a:ext cx="576150" cy="246221"/>
          </a:xfrm>
          <a:prstGeom prst="rect">
            <a:avLst/>
          </a:prstGeom>
          <a:noFill/>
          <a:ln w="12700" cap="sq">
            <a:noFill/>
            <a:miter lim="800000"/>
            <a:headEnd/>
            <a:tailEnd/>
          </a:ln>
          <a:effectLst/>
        </p:spPr>
        <p:txBody>
          <a:bodyPr wrap="square">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lnSpc>
                <a:spcPct val="100000"/>
              </a:lnSpc>
              <a:defRPr/>
            </a:pPr>
            <a:fld id="{C41E6217-FD4A-4698-ADE0-B72F602A1308}" type="slidenum">
              <a:rPr lang="en-US" sz="1000" b="1" kern="0" spc="27" smtClean="0">
                <a:solidFill>
                  <a:schemeClr val="tx1"/>
                </a:solidFill>
                <a:latin typeface="Barlow" pitchFamily="2" charset="77"/>
                <a:ea typeface="Arial Unicode MS" charset="0"/>
                <a:cs typeface="Arial" panose="020B0604020202020204" pitchFamily="34" charset="0"/>
              </a:rPr>
              <a:pPr algn="r" eaLnBrk="0" hangingPunct="0">
                <a:lnSpc>
                  <a:spcPct val="100000"/>
                </a:lnSpc>
                <a:defRPr/>
              </a:pPr>
              <a:t>‹#›</a:t>
            </a:fld>
            <a:endParaRPr lang="en-US" sz="1000" b="1" kern="0" spc="27">
              <a:solidFill>
                <a:schemeClr val="tx1"/>
              </a:solidFill>
              <a:latin typeface="Barlow" pitchFamily="2" charset="77"/>
              <a:ea typeface="Arial Unicode MS" charset="0"/>
              <a:cs typeface="Arial" panose="020B0604020202020204" pitchFamily="34" charset="0"/>
            </a:endParaRPr>
          </a:p>
        </p:txBody>
      </p:sp>
      <p:pic>
        <p:nvPicPr>
          <p:cNvPr id="9" name="Picture 8">
            <a:extLst>
              <a:ext uri="{FF2B5EF4-FFF2-40B4-BE49-F238E27FC236}">
                <a16:creationId xmlns:a16="http://schemas.microsoft.com/office/drawing/2014/main" id="{156EC5C9-3D41-A445-B5EF-0B9ADDE9AD6E}"/>
              </a:ext>
            </a:extLst>
          </p:cNvPr>
          <p:cNvPicPr>
            <a:picLocks noChangeAspect="1"/>
          </p:cNvPicPr>
          <p:nvPr userDrawn="1"/>
        </p:nvPicPr>
        <p:blipFill>
          <a:blip r:embed="rId33"/>
          <a:srcRect/>
          <a:stretch/>
        </p:blipFill>
        <p:spPr>
          <a:xfrm>
            <a:off x="6891203" y="6316927"/>
            <a:ext cx="1539014" cy="523264"/>
          </a:xfrm>
          <a:prstGeom prst="rect">
            <a:avLst/>
          </a:prstGeom>
          <a:effectLst/>
        </p:spPr>
      </p:pic>
    </p:spTree>
    <p:extLst>
      <p:ext uri="{BB962C8B-B14F-4D97-AF65-F5344CB8AC3E}">
        <p14:creationId xmlns:p14="http://schemas.microsoft.com/office/powerpoint/2010/main" val="412020213"/>
      </p:ext>
    </p:extLst>
  </p:cSld>
  <p:clrMap bg1="lt1" tx1="dk1" bg2="lt2" tx2="dk2" accent1="accent1" accent2="accent2" accent3="accent3" accent4="accent4" accent5="accent5" accent6="accent6" hlink="hlink" folHlink="folHlink"/>
  <p:sldLayoutIdLst>
    <p:sldLayoutId id="2147483988" r:id="rId1"/>
    <p:sldLayoutId id="2147484077" r:id="rId2"/>
    <p:sldLayoutId id="2147483911" r:id="rId3"/>
    <p:sldLayoutId id="2147483989" r:id="rId4"/>
    <p:sldLayoutId id="2147483842" r:id="rId5"/>
    <p:sldLayoutId id="2147484020" r:id="rId6"/>
    <p:sldLayoutId id="2147483990" r:id="rId7"/>
    <p:sldLayoutId id="2147484010" r:id="rId8"/>
    <p:sldLayoutId id="2147484009" r:id="rId9"/>
    <p:sldLayoutId id="2147483886" r:id="rId10"/>
    <p:sldLayoutId id="2147484037" r:id="rId11"/>
    <p:sldLayoutId id="2147483932" r:id="rId12"/>
    <p:sldLayoutId id="2147484008" r:id="rId13"/>
    <p:sldLayoutId id="2147484017" r:id="rId14"/>
    <p:sldLayoutId id="2147484007" r:id="rId15"/>
    <p:sldLayoutId id="2147484073" r:id="rId16"/>
    <p:sldLayoutId id="2147484014" r:id="rId17"/>
    <p:sldLayoutId id="2147484075" r:id="rId18"/>
    <p:sldLayoutId id="2147484015" r:id="rId19"/>
    <p:sldLayoutId id="2147484030" r:id="rId20"/>
    <p:sldLayoutId id="2147483928" r:id="rId21"/>
    <p:sldLayoutId id="2147484016" r:id="rId22"/>
    <p:sldLayoutId id="2147484029" r:id="rId23"/>
    <p:sldLayoutId id="2147484028" r:id="rId24"/>
    <p:sldLayoutId id="2147484019" r:id="rId25"/>
    <p:sldLayoutId id="2147484018" r:id="rId26"/>
    <p:sldLayoutId id="2147484022" r:id="rId27"/>
    <p:sldLayoutId id="2147484032" r:id="rId28"/>
    <p:sldLayoutId id="2147484033" r:id="rId29"/>
    <p:sldLayoutId id="2147483947" r:id="rId30"/>
  </p:sldLayoutIdLst>
  <p:transition spd="med"/>
  <p:txStyles>
    <p:titleStyle>
      <a:lvl1pPr marL="0" indent="0" algn="l" rtl="0" eaLnBrk="1" fontAlgn="base" hangingPunct="1">
        <a:lnSpc>
          <a:spcPts val="3999"/>
        </a:lnSpc>
        <a:spcBef>
          <a:spcPct val="0"/>
        </a:spcBef>
        <a:spcAft>
          <a:spcPct val="0"/>
        </a:spcAft>
        <a:buFont typeface="Arial" panose="020B0604020202020204" pitchFamily="34" charset="0"/>
        <a:buNone/>
        <a:defRPr sz="2999" b="1">
          <a:solidFill>
            <a:schemeClr val="tx1"/>
          </a:solidFill>
          <a:latin typeface="Barlow" pitchFamily="2" charset="77"/>
          <a:ea typeface="+mj-ea"/>
          <a:cs typeface="Arial"/>
        </a:defRPr>
      </a:lvl1pPr>
      <a:lvl2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2pPr>
      <a:lvl3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3pPr>
      <a:lvl4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4pPr>
      <a:lvl5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5pPr>
      <a:lvl6pPr marL="609463"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6pPr>
      <a:lvl7pPr marL="1218926"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7pPr>
      <a:lvl8pPr marL="1828388"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8pPr>
      <a:lvl9pPr marL="2437851"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9pPr>
    </p:titleStyle>
    <p:bodyStyle>
      <a:lvl1pPr marL="383031" indent="-383031" algn="l" rtl="0" eaLnBrk="1" fontAlgn="base" hangingPunct="1">
        <a:lnSpc>
          <a:spcPct val="100000"/>
        </a:lnSpc>
        <a:spcBef>
          <a:spcPts val="0"/>
        </a:spcBef>
        <a:spcAft>
          <a:spcPts val="800"/>
        </a:spcAft>
        <a:buClr>
          <a:srgbClr val="BB2332"/>
        </a:buClr>
        <a:buFont typeface="Wingdings" charset="2"/>
        <a:buChar char="§"/>
        <a:defRPr sz="2000">
          <a:solidFill>
            <a:schemeClr val="bg2"/>
          </a:solidFill>
          <a:latin typeface="+mj-lt"/>
          <a:ea typeface="+mn-ea"/>
          <a:cs typeface="+mn-cs"/>
        </a:defRPr>
      </a:lvl1pPr>
      <a:lvl2pPr marL="1072909" indent="-304731" algn="l" rtl="0" eaLnBrk="1" fontAlgn="base" hangingPunct="1">
        <a:lnSpc>
          <a:spcPct val="100000"/>
        </a:lnSpc>
        <a:spcBef>
          <a:spcPts val="0"/>
        </a:spcBef>
        <a:spcAft>
          <a:spcPts val="800"/>
        </a:spcAft>
        <a:buClr>
          <a:schemeClr val="bg1">
            <a:lumMod val="50000"/>
          </a:schemeClr>
        </a:buClr>
        <a:buSzPct val="80000"/>
        <a:buFont typeface="Wingdings" charset="2"/>
        <a:buChar char="§"/>
        <a:defRPr sz="1600">
          <a:solidFill>
            <a:schemeClr val="bg2"/>
          </a:solidFill>
          <a:latin typeface="+mj-lt"/>
          <a:ea typeface="+mn-ea"/>
        </a:defRPr>
      </a:lvl2pPr>
      <a:lvl3pPr marL="1682372" indent="-304731" algn="l" rtl="0" eaLnBrk="1" fontAlgn="base" hangingPunct="1">
        <a:lnSpc>
          <a:spcPct val="100000"/>
        </a:lnSpc>
        <a:spcBef>
          <a:spcPts val="0"/>
        </a:spcBef>
        <a:spcAft>
          <a:spcPts val="800"/>
        </a:spcAft>
        <a:buClr>
          <a:schemeClr val="bg1">
            <a:lumMod val="50000"/>
          </a:schemeClr>
        </a:buClr>
        <a:buSzPct val="80000"/>
        <a:buFont typeface="Wingdings" charset="2"/>
        <a:buChar char="§"/>
        <a:defRPr sz="1400">
          <a:solidFill>
            <a:schemeClr val="bg2"/>
          </a:solidFill>
          <a:latin typeface="+mj-lt"/>
          <a:ea typeface="+mn-ea"/>
        </a:defRPr>
      </a:lvl3pPr>
      <a:lvl4pPr marL="2133120" indent="-304731" algn="l" rtl="0" eaLnBrk="1" fontAlgn="base" hangingPunct="1">
        <a:lnSpc>
          <a:spcPct val="100000"/>
        </a:lnSpc>
        <a:spcBef>
          <a:spcPts val="0"/>
        </a:spcBef>
        <a:spcAft>
          <a:spcPts val="800"/>
        </a:spcAft>
        <a:buClr>
          <a:schemeClr val="bg1">
            <a:lumMod val="50000"/>
          </a:schemeClr>
        </a:buClr>
        <a:buFont typeface="Wingdings" charset="2"/>
        <a:buChar char="§"/>
        <a:defRPr sz="1200" cap="none">
          <a:solidFill>
            <a:schemeClr val="bg2"/>
          </a:solidFill>
          <a:latin typeface="+mj-lt"/>
          <a:ea typeface="+mn-ea"/>
        </a:defRPr>
      </a:lvl4pPr>
      <a:lvl5pPr marL="2742582" indent="-304731" algn="l" rtl="0" eaLnBrk="1" fontAlgn="base" hangingPunct="1">
        <a:lnSpc>
          <a:spcPct val="100000"/>
        </a:lnSpc>
        <a:spcBef>
          <a:spcPts val="0"/>
        </a:spcBef>
        <a:spcAft>
          <a:spcPts val="800"/>
        </a:spcAft>
        <a:buClr>
          <a:schemeClr val="bg1">
            <a:lumMod val="50000"/>
          </a:schemeClr>
        </a:buClr>
        <a:buFont typeface="Wingdings" charset="2"/>
        <a:buChar char="§"/>
        <a:defRPr sz="1200" cap="none">
          <a:solidFill>
            <a:schemeClr val="bg2"/>
          </a:solidFill>
          <a:latin typeface="+mj-lt"/>
          <a:ea typeface="+mn-ea"/>
        </a:defRPr>
      </a:lvl5pPr>
      <a:lvl6pPr marL="3352045"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6pPr>
      <a:lvl7pPr marL="3961509"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7pPr>
      <a:lvl8pPr marL="4570972"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8pPr>
      <a:lvl9pPr marL="5180434"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9pPr>
    </p:bodyStyle>
    <p:otherStyle>
      <a:defPPr>
        <a:defRPr lang="en-US"/>
      </a:defPPr>
      <a:lvl1pPr marL="0" algn="l" defTabSz="609463" rtl="0" eaLnBrk="1" latinLnBrk="0" hangingPunct="1">
        <a:defRPr sz="2400" kern="1200">
          <a:solidFill>
            <a:schemeClr val="tx1"/>
          </a:solidFill>
          <a:latin typeface="+mn-lt"/>
          <a:ea typeface="+mn-ea"/>
          <a:cs typeface="+mn-cs"/>
        </a:defRPr>
      </a:lvl1pPr>
      <a:lvl2pPr marL="609463" algn="l" defTabSz="609463" rtl="0" eaLnBrk="1" latinLnBrk="0" hangingPunct="1">
        <a:defRPr sz="2400" kern="1200">
          <a:solidFill>
            <a:schemeClr val="tx1"/>
          </a:solidFill>
          <a:latin typeface="+mn-lt"/>
          <a:ea typeface="+mn-ea"/>
          <a:cs typeface="+mn-cs"/>
        </a:defRPr>
      </a:lvl2pPr>
      <a:lvl3pPr marL="1218926" algn="l" defTabSz="609463" rtl="0" eaLnBrk="1" latinLnBrk="0" hangingPunct="1">
        <a:defRPr sz="2400" kern="1200">
          <a:solidFill>
            <a:schemeClr val="tx1"/>
          </a:solidFill>
          <a:latin typeface="+mn-lt"/>
          <a:ea typeface="+mn-ea"/>
          <a:cs typeface="+mn-cs"/>
        </a:defRPr>
      </a:lvl3pPr>
      <a:lvl4pPr marL="1828388" algn="l" defTabSz="609463" rtl="0" eaLnBrk="1" latinLnBrk="0" hangingPunct="1">
        <a:defRPr sz="2400" kern="1200">
          <a:solidFill>
            <a:schemeClr val="tx1"/>
          </a:solidFill>
          <a:latin typeface="+mn-lt"/>
          <a:ea typeface="+mn-ea"/>
          <a:cs typeface="+mn-cs"/>
        </a:defRPr>
      </a:lvl4pPr>
      <a:lvl5pPr marL="2437851" algn="l" defTabSz="609463" rtl="0" eaLnBrk="1" latinLnBrk="0" hangingPunct="1">
        <a:defRPr sz="2400" kern="1200">
          <a:solidFill>
            <a:schemeClr val="tx1"/>
          </a:solidFill>
          <a:latin typeface="+mn-lt"/>
          <a:ea typeface="+mn-ea"/>
          <a:cs typeface="+mn-cs"/>
        </a:defRPr>
      </a:lvl5pPr>
      <a:lvl6pPr marL="3047314" algn="l" defTabSz="609463" rtl="0" eaLnBrk="1" latinLnBrk="0" hangingPunct="1">
        <a:defRPr sz="2400" kern="1200">
          <a:solidFill>
            <a:schemeClr val="tx1"/>
          </a:solidFill>
          <a:latin typeface="+mn-lt"/>
          <a:ea typeface="+mn-ea"/>
          <a:cs typeface="+mn-cs"/>
        </a:defRPr>
      </a:lvl6pPr>
      <a:lvl7pPr marL="3656777" algn="l" defTabSz="609463" rtl="0" eaLnBrk="1" latinLnBrk="0" hangingPunct="1">
        <a:defRPr sz="2400" kern="1200">
          <a:solidFill>
            <a:schemeClr val="tx1"/>
          </a:solidFill>
          <a:latin typeface="+mn-lt"/>
          <a:ea typeface="+mn-ea"/>
          <a:cs typeface="+mn-cs"/>
        </a:defRPr>
      </a:lvl7pPr>
      <a:lvl8pPr marL="4266240" algn="l" defTabSz="609463" rtl="0" eaLnBrk="1" latinLnBrk="0" hangingPunct="1">
        <a:defRPr sz="2400" kern="1200">
          <a:solidFill>
            <a:schemeClr val="tx1"/>
          </a:solidFill>
          <a:latin typeface="+mn-lt"/>
          <a:ea typeface="+mn-ea"/>
          <a:cs typeface="+mn-cs"/>
        </a:defRPr>
      </a:lvl8pPr>
      <a:lvl9pPr marL="4875703" algn="l" defTabSz="60946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A4A3A4"/>
          </p15:clr>
        </p15:guide>
        <p15:guide id="2" pos="240" userDrawn="1">
          <p15:clr>
            <a:srgbClr val="A4A3A4"/>
          </p15:clr>
        </p15:guide>
        <p15:guide id="3" pos="7440" userDrawn="1">
          <p15:clr>
            <a:srgbClr val="A4A3A4"/>
          </p15:clr>
        </p15:guide>
        <p15:guide id="4" orient="horz" pos="252" userDrawn="1">
          <p15:clr>
            <a:srgbClr val="A4A3A4"/>
          </p15:clr>
        </p15:guide>
        <p15:guide id="5" orient="horz" pos="648" userDrawn="1">
          <p15:clr>
            <a:srgbClr val="A4A3A4"/>
          </p15:clr>
        </p15:guide>
        <p15:guide id="6" orient="horz" pos="864"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16CB0E5E-BE1C-8848-8CDC-022459D00C86}"/>
              </a:ext>
            </a:extLst>
          </p:cNvPr>
          <p:cNvSpPr/>
          <p:nvPr userDrawn="1"/>
        </p:nvSpPr>
        <p:spPr>
          <a:xfrm>
            <a:off x="3171265" y="6298639"/>
            <a:ext cx="5849471" cy="560378"/>
          </a:xfrm>
          <a:custGeom>
            <a:avLst/>
            <a:gdLst>
              <a:gd name="connsiteX0" fmla="*/ 5849471 w 5849471"/>
              <a:gd name="connsiteY0" fmla="*/ 560378 h 560378"/>
              <a:gd name="connsiteX1" fmla="*/ 5362949 w 5849471"/>
              <a:gd name="connsiteY1" fmla="*/ 73469 h 560378"/>
              <a:gd name="connsiteX2" fmla="*/ 5185948 w 5849471"/>
              <a:gd name="connsiteY2" fmla="*/ 0 h 560378"/>
              <a:gd name="connsiteX3" fmla="*/ 662940 w 5849471"/>
              <a:gd name="connsiteY3" fmla="*/ 0 h 560378"/>
              <a:gd name="connsiteX4" fmla="*/ 485938 w 5849471"/>
              <a:gd name="connsiteY4" fmla="*/ 73469 h 560378"/>
              <a:gd name="connsiteX5" fmla="*/ 0 w 5849471"/>
              <a:gd name="connsiteY5" fmla="*/ 560378 h 56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471" h="560378">
                <a:moveTo>
                  <a:pt x="5849471" y="560378"/>
                </a:moveTo>
                <a:lnTo>
                  <a:pt x="5362949" y="73469"/>
                </a:lnTo>
                <a:cubicBezTo>
                  <a:pt x="5316002" y="26441"/>
                  <a:pt x="5252335" y="15"/>
                  <a:pt x="5185948" y="0"/>
                </a:cubicBezTo>
                <a:lnTo>
                  <a:pt x="662940" y="0"/>
                </a:lnTo>
                <a:cubicBezTo>
                  <a:pt x="596548" y="-11"/>
                  <a:pt x="532874" y="26419"/>
                  <a:pt x="485938" y="73469"/>
                </a:cubicBezTo>
                <a:lnTo>
                  <a:pt x="0" y="560378"/>
                </a:lnTo>
                <a:close/>
              </a:path>
            </a:pathLst>
          </a:custGeom>
          <a:solidFill>
            <a:schemeClr val="bg1"/>
          </a:solidFill>
          <a:ln w="11673" cap="flat">
            <a:noFill/>
            <a:prstDash val="solid"/>
            <a:miter/>
          </a:ln>
          <a:effectLst>
            <a:innerShdw blurRad="127000" dist="50800" dir="16200000">
              <a:prstClr val="black">
                <a:alpha val="20000"/>
              </a:prstClr>
            </a:innerShdw>
          </a:effectLst>
        </p:spPr>
        <p:txBody>
          <a:bodyPr rtlCol="0" anchor="ctr"/>
          <a:lstStyle/>
          <a:p>
            <a:endParaRPr lang="en-US"/>
          </a:p>
        </p:txBody>
      </p:sp>
      <p:sp>
        <p:nvSpPr>
          <p:cNvPr id="7" name="Rectangle 6">
            <a:extLst>
              <a:ext uri="{FF2B5EF4-FFF2-40B4-BE49-F238E27FC236}">
                <a16:creationId xmlns:a16="http://schemas.microsoft.com/office/drawing/2014/main" id="{E25F198B-B08E-1940-BDE9-9022A92D31F6}"/>
              </a:ext>
            </a:extLst>
          </p:cNvPr>
          <p:cNvSpPr>
            <a:spLocks noChangeArrowheads="1"/>
          </p:cNvSpPr>
          <p:nvPr userDrawn="1"/>
        </p:nvSpPr>
        <p:spPr bwMode="auto">
          <a:xfrm>
            <a:off x="3582650" y="6483671"/>
            <a:ext cx="2766284" cy="200055"/>
          </a:xfrm>
          <a:prstGeom prst="rect">
            <a:avLst/>
          </a:prstGeom>
          <a:noFill/>
          <a:ln w="12700" cap="sq">
            <a:noFill/>
            <a:miter lim="800000"/>
            <a:headEnd/>
            <a:tailEnd/>
          </a:ln>
          <a:effectLst/>
        </p:spPr>
        <p:txBody>
          <a:bodyPr wrap="square">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lnSpc>
                <a:spcPct val="100000"/>
              </a:lnSpc>
              <a:defRPr/>
            </a:pPr>
            <a:r>
              <a:rPr lang="en-US" sz="700" kern="0" spc="27">
                <a:solidFill>
                  <a:schemeClr val="bg2"/>
                </a:solidFill>
                <a:latin typeface="Barlow" pitchFamily="2" charset="77"/>
                <a:ea typeface="Arial Unicode MS" charset="0"/>
                <a:cs typeface="Arial" panose="020B0604020202020204" pitchFamily="34" charset="0"/>
              </a:rPr>
              <a:t>PUBLIC • Copyright ©2025 Rockwell Automation, Inc. </a:t>
            </a:r>
          </a:p>
        </p:txBody>
      </p:sp>
      <p:sp>
        <p:nvSpPr>
          <p:cNvPr id="8" name="Rectangle 7">
            <a:extLst>
              <a:ext uri="{FF2B5EF4-FFF2-40B4-BE49-F238E27FC236}">
                <a16:creationId xmlns:a16="http://schemas.microsoft.com/office/drawing/2014/main" id="{8557D7B0-E060-F449-8E66-9B25014C7E75}"/>
              </a:ext>
            </a:extLst>
          </p:cNvPr>
          <p:cNvSpPr>
            <a:spLocks noChangeArrowheads="1"/>
          </p:cNvSpPr>
          <p:nvPr userDrawn="1"/>
        </p:nvSpPr>
        <p:spPr bwMode="auto">
          <a:xfrm>
            <a:off x="6075929" y="6460588"/>
            <a:ext cx="576150" cy="246221"/>
          </a:xfrm>
          <a:prstGeom prst="rect">
            <a:avLst/>
          </a:prstGeom>
          <a:noFill/>
          <a:ln w="12700" cap="sq">
            <a:noFill/>
            <a:miter lim="800000"/>
            <a:headEnd/>
            <a:tailEnd/>
          </a:ln>
          <a:effectLst/>
        </p:spPr>
        <p:txBody>
          <a:bodyPr wrap="square">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lnSpc>
                <a:spcPct val="100000"/>
              </a:lnSpc>
              <a:defRPr/>
            </a:pPr>
            <a:fld id="{C41E6217-FD4A-4698-ADE0-B72F602A1308}" type="slidenum">
              <a:rPr lang="en-US" sz="1000" b="1" kern="0" spc="27" smtClean="0">
                <a:solidFill>
                  <a:schemeClr val="tx1"/>
                </a:solidFill>
                <a:latin typeface="Barlow" pitchFamily="2" charset="77"/>
                <a:ea typeface="Arial Unicode MS" charset="0"/>
                <a:cs typeface="Arial" panose="020B0604020202020204" pitchFamily="34" charset="0"/>
              </a:rPr>
              <a:pPr algn="r" eaLnBrk="0" hangingPunct="0">
                <a:lnSpc>
                  <a:spcPct val="100000"/>
                </a:lnSpc>
                <a:defRPr/>
              </a:pPr>
              <a:t>‹#›</a:t>
            </a:fld>
            <a:endParaRPr lang="en-US" sz="1000" b="1" kern="0" spc="27">
              <a:solidFill>
                <a:schemeClr val="tx1"/>
              </a:solidFill>
              <a:latin typeface="Barlow" pitchFamily="2" charset="77"/>
              <a:ea typeface="Arial Unicode MS" charset="0"/>
              <a:cs typeface="Arial" panose="020B0604020202020204" pitchFamily="34" charset="0"/>
            </a:endParaRPr>
          </a:p>
        </p:txBody>
      </p:sp>
      <p:pic>
        <p:nvPicPr>
          <p:cNvPr id="9" name="Picture 8">
            <a:extLst>
              <a:ext uri="{FF2B5EF4-FFF2-40B4-BE49-F238E27FC236}">
                <a16:creationId xmlns:a16="http://schemas.microsoft.com/office/drawing/2014/main" id="{156EC5C9-3D41-A445-B5EF-0B9ADDE9AD6E}"/>
              </a:ext>
            </a:extLst>
          </p:cNvPr>
          <p:cNvPicPr>
            <a:picLocks noChangeAspect="1"/>
          </p:cNvPicPr>
          <p:nvPr userDrawn="1"/>
        </p:nvPicPr>
        <p:blipFill>
          <a:blip r:embed="rId6"/>
          <a:srcRect/>
          <a:stretch/>
        </p:blipFill>
        <p:spPr>
          <a:xfrm>
            <a:off x="6891203" y="6316927"/>
            <a:ext cx="1539014" cy="523264"/>
          </a:xfrm>
          <a:prstGeom prst="rect">
            <a:avLst/>
          </a:prstGeom>
          <a:effectLst/>
        </p:spPr>
      </p:pic>
    </p:spTree>
    <p:extLst>
      <p:ext uri="{BB962C8B-B14F-4D97-AF65-F5344CB8AC3E}">
        <p14:creationId xmlns:p14="http://schemas.microsoft.com/office/powerpoint/2010/main" val="927369408"/>
      </p:ext>
    </p:extLst>
  </p:cSld>
  <p:clrMap bg1="lt1" tx1="dk1" bg2="lt2" tx2="dk2" accent1="accent1" accent2="accent2" accent3="accent3" accent4="accent4" accent5="accent5" accent6="accent6" hlink="hlink" folHlink="folHlink"/>
  <p:sldLayoutIdLst>
    <p:sldLayoutId id="2147484087" r:id="rId1"/>
    <p:sldLayoutId id="2147484085" r:id="rId2"/>
    <p:sldLayoutId id="2147484086" r:id="rId3"/>
  </p:sldLayoutIdLst>
  <p:transition spd="med"/>
  <p:txStyles>
    <p:titleStyle>
      <a:lvl1pPr marL="0" indent="0" algn="l" rtl="0" eaLnBrk="1" fontAlgn="base" hangingPunct="1">
        <a:lnSpc>
          <a:spcPts val="3999"/>
        </a:lnSpc>
        <a:spcBef>
          <a:spcPct val="0"/>
        </a:spcBef>
        <a:spcAft>
          <a:spcPct val="0"/>
        </a:spcAft>
        <a:buFont typeface="Arial" panose="020B0604020202020204" pitchFamily="34" charset="0"/>
        <a:buNone/>
        <a:defRPr sz="2999" b="1">
          <a:solidFill>
            <a:schemeClr val="tx1"/>
          </a:solidFill>
          <a:latin typeface="Barlow" pitchFamily="2" charset="77"/>
          <a:ea typeface="+mj-ea"/>
          <a:cs typeface="Arial"/>
        </a:defRPr>
      </a:lvl1pPr>
      <a:lvl2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2pPr>
      <a:lvl3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3pPr>
      <a:lvl4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4pPr>
      <a:lvl5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5pPr>
      <a:lvl6pPr marL="609463"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6pPr>
      <a:lvl7pPr marL="1218926"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7pPr>
      <a:lvl8pPr marL="1828388"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8pPr>
      <a:lvl9pPr marL="2437851"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9pPr>
    </p:titleStyle>
    <p:bodyStyle>
      <a:lvl1pPr marL="383031" indent="-383031" algn="l" rtl="0" eaLnBrk="1" fontAlgn="base" hangingPunct="1">
        <a:lnSpc>
          <a:spcPct val="100000"/>
        </a:lnSpc>
        <a:spcBef>
          <a:spcPts val="0"/>
        </a:spcBef>
        <a:spcAft>
          <a:spcPts val="800"/>
        </a:spcAft>
        <a:buClr>
          <a:srgbClr val="BB2332"/>
        </a:buClr>
        <a:buFont typeface="Wingdings" charset="2"/>
        <a:buChar char="§"/>
        <a:defRPr sz="2000">
          <a:solidFill>
            <a:schemeClr val="bg2"/>
          </a:solidFill>
          <a:latin typeface="+mj-lt"/>
          <a:ea typeface="+mn-ea"/>
          <a:cs typeface="+mn-cs"/>
        </a:defRPr>
      </a:lvl1pPr>
      <a:lvl2pPr marL="1072909" indent="-304731" algn="l" rtl="0" eaLnBrk="1" fontAlgn="base" hangingPunct="1">
        <a:lnSpc>
          <a:spcPct val="100000"/>
        </a:lnSpc>
        <a:spcBef>
          <a:spcPts val="0"/>
        </a:spcBef>
        <a:spcAft>
          <a:spcPts val="800"/>
        </a:spcAft>
        <a:buClr>
          <a:schemeClr val="bg1">
            <a:lumMod val="50000"/>
          </a:schemeClr>
        </a:buClr>
        <a:buSzPct val="80000"/>
        <a:buFont typeface="Wingdings" charset="2"/>
        <a:buChar char="§"/>
        <a:defRPr sz="1600">
          <a:solidFill>
            <a:schemeClr val="bg2"/>
          </a:solidFill>
          <a:latin typeface="+mj-lt"/>
          <a:ea typeface="+mn-ea"/>
        </a:defRPr>
      </a:lvl2pPr>
      <a:lvl3pPr marL="1682372" indent="-304731" algn="l" rtl="0" eaLnBrk="1" fontAlgn="base" hangingPunct="1">
        <a:lnSpc>
          <a:spcPct val="100000"/>
        </a:lnSpc>
        <a:spcBef>
          <a:spcPts val="0"/>
        </a:spcBef>
        <a:spcAft>
          <a:spcPts val="800"/>
        </a:spcAft>
        <a:buClr>
          <a:schemeClr val="bg1">
            <a:lumMod val="50000"/>
          </a:schemeClr>
        </a:buClr>
        <a:buSzPct val="80000"/>
        <a:buFont typeface="Wingdings" charset="2"/>
        <a:buChar char="§"/>
        <a:defRPr sz="1400">
          <a:solidFill>
            <a:schemeClr val="bg2"/>
          </a:solidFill>
          <a:latin typeface="+mj-lt"/>
          <a:ea typeface="+mn-ea"/>
        </a:defRPr>
      </a:lvl3pPr>
      <a:lvl4pPr marL="2133120" indent="-304731" algn="l" rtl="0" eaLnBrk="1" fontAlgn="base" hangingPunct="1">
        <a:lnSpc>
          <a:spcPct val="100000"/>
        </a:lnSpc>
        <a:spcBef>
          <a:spcPts val="0"/>
        </a:spcBef>
        <a:spcAft>
          <a:spcPts val="800"/>
        </a:spcAft>
        <a:buClr>
          <a:schemeClr val="bg1">
            <a:lumMod val="50000"/>
          </a:schemeClr>
        </a:buClr>
        <a:buFont typeface="Wingdings" charset="2"/>
        <a:buChar char="§"/>
        <a:defRPr sz="1200" cap="none">
          <a:solidFill>
            <a:schemeClr val="bg2"/>
          </a:solidFill>
          <a:latin typeface="+mj-lt"/>
          <a:ea typeface="+mn-ea"/>
        </a:defRPr>
      </a:lvl4pPr>
      <a:lvl5pPr marL="2742582" indent="-304731" algn="l" rtl="0" eaLnBrk="1" fontAlgn="base" hangingPunct="1">
        <a:lnSpc>
          <a:spcPct val="100000"/>
        </a:lnSpc>
        <a:spcBef>
          <a:spcPts val="0"/>
        </a:spcBef>
        <a:spcAft>
          <a:spcPts val="800"/>
        </a:spcAft>
        <a:buClr>
          <a:schemeClr val="bg1">
            <a:lumMod val="50000"/>
          </a:schemeClr>
        </a:buClr>
        <a:buFont typeface="Wingdings" charset="2"/>
        <a:buChar char="§"/>
        <a:defRPr sz="1200" cap="none">
          <a:solidFill>
            <a:schemeClr val="bg2"/>
          </a:solidFill>
          <a:latin typeface="+mj-lt"/>
          <a:ea typeface="+mn-ea"/>
        </a:defRPr>
      </a:lvl5pPr>
      <a:lvl6pPr marL="3352045"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6pPr>
      <a:lvl7pPr marL="3961509"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7pPr>
      <a:lvl8pPr marL="4570972"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8pPr>
      <a:lvl9pPr marL="5180434"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9pPr>
    </p:bodyStyle>
    <p:otherStyle>
      <a:defPPr>
        <a:defRPr lang="en-US"/>
      </a:defPPr>
      <a:lvl1pPr marL="0" algn="l" defTabSz="609463" rtl="0" eaLnBrk="1" latinLnBrk="0" hangingPunct="1">
        <a:defRPr sz="2400" kern="1200">
          <a:solidFill>
            <a:schemeClr val="tx1"/>
          </a:solidFill>
          <a:latin typeface="+mn-lt"/>
          <a:ea typeface="+mn-ea"/>
          <a:cs typeface="+mn-cs"/>
        </a:defRPr>
      </a:lvl1pPr>
      <a:lvl2pPr marL="609463" algn="l" defTabSz="609463" rtl="0" eaLnBrk="1" latinLnBrk="0" hangingPunct="1">
        <a:defRPr sz="2400" kern="1200">
          <a:solidFill>
            <a:schemeClr val="tx1"/>
          </a:solidFill>
          <a:latin typeface="+mn-lt"/>
          <a:ea typeface="+mn-ea"/>
          <a:cs typeface="+mn-cs"/>
        </a:defRPr>
      </a:lvl2pPr>
      <a:lvl3pPr marL="1218926" algn="l" defTabSz="609463" rtl="0" eaLnBrk="1" latinLnBrk="0" hangingPunct="1">
        <a:defRPr sz="2400" kern="1200">
          <a:solidFill>
            <a:schemeClr val="tx1"/>
          </a:solidFill>
          <a:latin typeface="+mn-lt"/>
          <a:ea typeface="+mn-ea"/>
          <a:cs typeface="+mn-cs"/>
        </a:defRPr>
      </a:lvl3pPr>
      <a:lvl4pPr marL="1828388" algn="l" defTabSz="609463" rtl="0" eaLnBrk="1" latinLnBrk="0" hangingPunct="1">
        <a:defRPr sz="2400" kern="1200">
          <a:solidFill>
            <a:schemeClr val="tx1"/>
          </a:solidFill>
          <a:latin typeface="+mn-lt"/>
          <a:ea typeface="+mn-ea"/>
          <a:cs typeface="+mn-cs"/>
        </a:defRPr>
      </a:lvl4pPr>
      <a:lvl5pPr marL="2437851" algn="l" defTabSz="609463" rtl="0" eaLnBrk="1" latinLnBrk="0" hangingPunct="1">
        <a:defRPr sz="2400" kern="1200">
          <a:solidFill>
            <a:schemeClr val="tx1"/>
          </a:solidFill>
          <a:latin typeface="+mn-lt"/>
          <a:ea typeface="+mn-ea"/>
          <a:cs typeface="+mn-cs"/>
        </a:defRPr>
      </a:lvl5pPr>
      <a:lvl6pPr marL="3047314" algn="l" defTabSz="609463" rtl="0" eaLnBrk="1" latinLnBrk="0" hangingPunct="1">
        <a:defRPr sz="2400" kern="1200">
          <a:solidFill>
            <a:schemeClr val="tx1"/>
          </a:solidFill>
          <a:latin typeface="+mn-lt"/>
          <a:ea typeface="+mn-ea"/>
          <a:cs typeface="+mn-cs"/>
        </a:defRPr>
      </a:lvl6pPr>
      <a:lvl7pPr marL="3656777" algn="l" defTabSz="609463" rtl="0" eaLnBrk="1" latinLnBrk="0" hangingPunct="1">
        <a:defRPr sz="2400" kern="1200">
          <a:solidFill>
            <a:schemeClr val="tx1"/>
          </a:solidFill>
          <a:latin typeface="+mn-lt"/>
          <a:ea typeface="+mn-ea"/>
          <a:cs typeface="+mn-cs"/>
        </a:defRPr>
      </a:lvl7pPr>
      <a:lvl8pPr marL="4266240" algn="l" defTabSz="609463" rtl="0" eaLnBrk="1" latinLnBrk="0" hangingPunct="1">
        <a:defRPr sz="2400" kern="1200">
          <a:solidFill>
            <a:schemeClr val="tx1"/>
          </a:solidFill>
          <a:latin typeface="+mn-lt"/>
          <a:ea typeface="+mn-ea"/>
          <a:cs typeface="+mn-cs"/>
        </a:defRPr>
      </a:lvl8pPr>
      <a:lvl9pPr marL="4875703" algn="l" defTabSz="60946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A4A3A4"/>
          </p15:clr>
        </p15:guide>
        <p15:guide id="2" pos="240" userDrawn="1">
          <p15:clr>
            <a:srgbClr val="A4A3A4"/>
          </p15:clr>
        </p15:guide>
        <p15:guide id="3" pos="7440" userDrawn="1">
          <p15:clr>
            <a:srgbClr val="A4A3A4"/>
          </p15:clr>
        </p15:guide>
        <p15:guide id="4" orient="horz" pos="252" userDrawn="1">
          <p15:clr>
            <a:srgbClr val="A4A3A4"/>
          </p15:clr>
        </p15:guide>
        <p15:guide id="5" orient="horz" pos="648" userDrawn="1">
          <p15:clr>
            <a:srgbClr val="A4A3A4"/>
          </p15:clr>
        </p15:guide>
        <p15:guide id="6" orient="horz" pos="864"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7000" b="-7000"/>
          </a:stretch>
        </a:blip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16CB0E5E-BE1C-8848-8CDC-022459D00C86}"/>
              </a:ext>
            </a:extLst>
          </p:cNvPr>
          <p:cNvSpPr/>
          <p:nvPr userDrawn="1"/>
        </p:nvSpPr>
        <p:spPr>
          <a:xfrm>
            <a:off x="3171265" y="6298639"/>
            <a:ext cx="5849471" cy="560378"/>
          </a:xfrm>
          <a:custGeom>
            <a:avLst/>
            <a:gdLst>
              <a:gd name="connsiteX0" fmla="*/ 5849471 w 5849471"/>
              <a:gd name="connsiteY0" fmla="*/ 560378 h 560378"/>
              <a:gd name="connsiteX1" fmla="*/ 5362949 w 5849471"/>
              <a:gd name="connsiteY1" fmla="*/ 73469 h 560378"/>
              <a:gd name="connsiteX2" fmla="*/ 5185948 w 5849471"/>
              <a:gd name="connsiteY2" fmla="*/ 0 h 560378"/>
              <a:gd name="connsiteX3" fmla="*/ 662940 w 5849471"/>
              <a:gd name="connsiteY3" fmla="*/ 0 h 560378"/>
              <a:gd name="connsiteX4" fmla="*/ 485938 w 5849471"/>
              <a:gd name="connsiteY4" fmla="*/ 73469 h 560378"/>
              <a:gd name="connsiteX5" fmla="*/ 0 w 5849471"/>
              <a:gd name="connsiteY5" fmla="*/ 560378 h 56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471" h="560378">
                <a:moveTo>
                  <a:pt x="5849471" y="560378"/>
                </a:moveTo>
                <a:lnTo>
                  <a:pt x="5362949" y="73469"/>
                </a:lnTo>
                <a:cubicBezTo>
                  <a:pt x="5316002" y="26441"/>
                  <a:pt x="5252335" y="15"/>
                  <a:pt x="5185948" y="0"/>
                </a:cubicBezTo>
                <a:lnTo>
                  <a:pt x="662940" y="0"/>
                </a:lnTo>
                <a:cubicBezTo>
                  <a:pt x="596548" y="-11"/>
                  <a:pt x="532874" y="26419"/>
                  <a:pt x="485938" y="73469"/>
                </a:cubicBezTo>
                <a:lnTo>
                  <a:pt x="0" y="560378"/>
                </a:lnTo>
                <a:close/>
              </a:path>
            </a:pathLst>
          </a:custGeom>
          <a:solidFill>
            <a:schemeClr val="tx1"/>
          </a:solidFill>
          <a:ln w="11673" cap="flat">
            <a:noFill/>
            <a:prstDash val="solid"/>
            <a:miter/>
          </a:ln>
          <a:effectLst>
            <a:innerShdw blurRad="127000" dist="50800" dir="16200000">
              <a:prstClr val="black">
                <a:alpha val="20000"/>
              </a:prstClr>
            </a:innerShdw>
          </a:effectLst>
        </p:spPr>
        <p:txBody>
          <a:bodyPr rtlCol="0" anchor="ctr"/>
          <a:lstStyle/>
          <a:p>
            <a:endParaRPr lang="en-US"/>
          </a:p>
        </p:txBody>
      </p:sp>
      <p:pic>
        <p:nvPicPr>
          <p:cNvPr id="9" name="Picture 8">
            <a:extLst>
              <a:ext uri="{FF2B5EF4-FFF2-40B4-BE49-F238E27FC236}">
                <a16:creationId xmlns:a16="http://schemas.microsoft.com/office/drawing/2014/main" id="{156EC5C9-3D41-A445-B5EF-0B9ADDE9AD6E}"/>
              </a:ext>
            </a:extLst>
          </p:cNvPr>
          <p:cNvPicPr>
            <a:picLocks noChangeAspect="1"/>
          </p:cNvPicPr>
          <p:nvPr userDrawn="1"/>
        </p:nvPicPr>
        <p:blipFill>
          <a:blip r:embed="rId5"/>
          <a:srcRect/>
          <a:stretch/>
        </p:blipFill>
        <p:spPr>
          <a:xfrm>
            <a:off x="6891203" y="6316927"/>
            <a:ext cx="1539014" cy="523264"/>
          </a:xfrm>
          <a:prstGeom prst="rect">
            <a:avLst/>
          </a:prstGeom>
          <a:effectLst/>
        </p:spPr>
      </p:pic>
      <p:sp>
        <p:nvSpPr>
          <p:cNvPr id="10" name="Rectangle 9">
            <a:extLst>
              <a:ext uri="{FF2B5EF4-FFF2-40B4-BE49-F238E27FC236}">
                <a16:creationId xmlns:a16="http://schemas.microsoft.com/office/drawing/2014/main" id="{5128C748-E8D4-0A4F-B736-71937047F929}"/>
              </a:ext>
            </a:extLst>
          </p:cNvPr>
          <p:cNvSpPr>
            <a:spLocks noChangeArrowheads="1"/>
          </p:cNvSpPr>
          <p:nvPr userDrawn="1"/>
        </p:nvSpPr>
        <p:spPr bwMode="auto">
          <a:xfrm>
            <a:off x="3582650" y="6483671"/>
            <a:ext cx="2766284" cy="200055"/>
          </a:xfrm>
          <a:prstGeom prst="rect">
            <a:avLst/>
          </a:prstGeom>
          <a:noFill/>
          <a:ln w="12700" cap="sq">
            <a:noFill/>
            <a:miter lim="800000"/>
            <a:headEnd/>
            <a:tailEnd/>
          </a:ln>
          <a:effectLst/>
        </p:spPr>
        <p:txBody>
          <a:bodyPr wrap="square">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lnSpc>
                <a:spcPct val="100000"/>
              </a:lnSpc>
              <a:defRPr/>
            </a:pPr>
            <a:r>
              <a:rPr lang="en-US" sz="700" kern="0" spc="27">
                <a:solidFill>
                  <a:srgbClr val="333333"/>
                </a:solidFill>
                <a:latin typeface="Barlow" pitchFamily="2" charset="77"/>
                <a:ea typeface="Arial Unicode MS" charset="0"/>
                <a:cs typeface="Arial" panose="020B0604020202020204" pitchFamily="34" charset="0"/>
              </a:rPr>
              <a:t>PUBLIC • Copyright ©2025 Rockwell Automation, Inc. </a:t>
            </a:r>
          </a:p>
        </p:txBody>
      </p:sp>
      <p:sp>
        <p:nvSpPr>
          <p:cNvPr id="12" name="Rectangle 11">
            <a:extLst>
              <a:ext uri="{FF2B5EF4-FFF2-40B4-BE49-F238E27FC236}">
                <a16:creationId xmlns:a16="http://schemas.microsoft.com/office/drawing/2014/main" id="{4C12F1BE-B245-7D42-B967-73FFC4CCC2CA}"/>
              </a:ext>
            </a:extLst>
          </p:cNvPr>
          <p:cNvSpPr>
            <a:spLocks noChangeArrowheads="1"/>
          </p:cNvSpPr>
          <p:nvPr userDrawn="1"/>
        </p:nvSpPr>
        <p:spPr bwMode="auto">
          <a:xfrm>
            <a:off x="6075929" y="6460588"/>
            <a:ext cx="576150" cy="246221"/>
          </a:xfrm>
          <a:prstGeom prst="rect">
            <a:avLst/>
          </a:prstGeom>
          <a:noFill/>
          <a:ln w="12700" cap="sq">
            <a:noFill/>
            <a:miter lim="800000"/>
            <a:headEnd/>
            <a:tailEnd/>
          </a:ln>
          <a:effectLst/>
        </p:spPr>
        <p:txBody>
          <a:bodyPr wrap="square">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lnSpc>
                <a:spcPct val="100000"/>
              </a:lnSpc>
              <a:defRPr/>
            </a:pPr>
            <a:fld id="{C41E6217-FD4A-4698-ADE0-B72F602A1308}" type="slidenum">
              <a:rPr lang="en-US" sz="1000" b="1" kern="0" spc="27" smtClean="0">
                <a:solidFill>
                  <a:srgbClr val="333333"/>
                </a:solidFill>
                <a:latin typeface="Barlow" pitchFamily="2" charset="77"/>
                <a:ea typeface="Arial Unicode MS" charset="0"/>
                <a:cs typeface="Arial" panose="020B0604020202020204" pitchFamily="34" charset="0"/>
              </a:rPr>
              <a:pPr algn="r" eaLnBrk="0" hangingPunct="0">
                <a:lnSpc>
                  <a:spcPct val="100000"/>
                </a:lnSpc>
                <a:defRPr/>
              </a:pPr>
              <a:t>‹#›</a:t>
            </a:fld>
            <a:endParaRPr lang="en-US" sz="1000" b="1" kern="0" spc="27">
              <a:solidFill>
                <a:srgbClr val="333333"/>
              </a:solidFill>
              <a:latin typeface="Barlow" pitchFamily="2" charset="77"/>
              <a:ea typeface="Arial Unicode MS" charset="0"/>
              <a:cs typeface="Arial" panose="020B0604020202020204" pitchFamily="34" charset="0"/>
            </a:endParaRPr>
          </a:p>
        </p:txBody>
      </p:sp>
    </p:spTree>
    <p:extLst>
      <p:ext uri="{BB962C8B-B14F-4D97-AF65-F5344CB8AC3E}">
        <p14:creationId xmlns:p14="http://schemas.microsoft.com/office/powerpoint/2010/main" val="1480831013"/>
      </p:ext>
    </p:extLst>
  </p:cSld>
  <p:clrMap bg1="lt1" tx1="dk1" bg2="lt2" tx2="dk2" accent1="accent1" accent2="accent2" accent3="accent3" accent4="accent4" accent5="accent5" accent6="accent6" hlink="hlink" folHlink="folHlink"/>
  <p:sldLayoutIdLst>
    <p:sldLayoutId id="2147484092" r:id="rId1"/>
    <p:sldLayoutId id="2147484093" r:id="rId2"/>
  </p:sldLayoutIdLst>
  <p:transition spd="med"/>
  <p:txStyles>
    <p:titleStyle>
      <a:lvl1pPr marL="0" indent="0" algn="l" rtl="0" eaLnBrk="1" fontAlgn="base" hangingPunct="1">
        <a:lnSpc>
          <a:spcPts val="3999"/>
        </a:lnSpc>
        <a:spcBef>
          <a:spcPct val="0"/>
        </a:spcBef>
        <a:spcAft>
          <a:spcPct val="0"/>
        </a:spcAft>
        <a:buFont typeface="Arial" panose="020B0604020202020204" pitchFamily="34" charset="0"/>
        <a:buNone/>
        <a:defRPr sz="2999" b="1">
          <a:solidFill>
            <a:schemeClr val="tx1"/>
          </a:solidFill>
          <a:latin typeface="Barlow" pitchFamily="2" charset="77"/>
          <a:ea typeface="+mj-ea"/>
          <a:cs typeface="Arial"/>
        </a:defRPr>
      </a:lvl1pPr>
      <a:lvl2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2pPr>
      <a:lvl3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3pPr>
      <a:lvl4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4pPr>
      <a:lvl5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5pPr>
      <a:lvl6pPr marL="609463"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6pPr>
      <a:lvl7pPr marL="1218926"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7pPr>
      <a:lvl8pPr marL="1828388"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8pPr>
      <a:lvl9pPr marL="2437851"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9pPr>
    </p:titleStyle>
    <p:bodyStyle>
      <a:lvl1pPr marL="383031" indent="-383031" algn="l" rtl="0" eaLnBrk="1" fontAlgn="base" hangingPunct="1">
        <a:lnSpc>
          <a:spcPct val="100000"/>
        </a:lnSpc>
        <a:spcBef>
          <a:spcPts val="0"/>
        </a:spcBef>
        <a:spcAft>
          <a:spcPts val="800"/>
        </a:spcAft>
        <a:buClr>
          <a:srgbClr val="BB2332"/>
        </a:buClr>
        <a:buFont typeface="Wingdings" charset="2"/>
        <a:buChar char="§"/>
        <a:defRPr sz="2000">
          <a:solidFill>
            <a:schemeClr val="bg2"/>
          </a:solidFill>
          <a:latin typeface="+mj-lt"/>
          <a:ea typeface="+mn-ea"/>
          <a:cs typeface="+mn-cs"/>
        </a:defRPr>
      </a:lvl1pPr>
      <a:lvl2pPr marL="1072909" indent="-304731" algn="l" rtl="0" eaLnBrk="1" fontAlgn="base" hangingPunct="1">
        <a:lnSpc>
          <a:spcPct val="100000"/>
        </a:lnSpc>
        <a:spcBef>
          <a:spcPts val="0"/>
        </a:spcBef>
        <a:spcAft>
          <a:spcPts val="800"/>
        </a:spcAft>
        <a:buClr>
          <a:schemeClr val="bg1">
            <a:lumMod val="50000"/>
          </a:schemeClr>
        </a:buClr>
        <a:buSzPct val="80000"/>
        <a:buFont typeface="Wingdings" charset="2"/>
        <a:buChar char="§"/>
        <a:defRPr sz="1600">
          <a:solidFill>
            <a:schemeClr val="bg2"/>
          </a:solidFill>
          <a:latin typeface="+mj-lt"/>
          <a:ea typeface="+mn-ea"/>
        </a:defRPr>
      </a:lvl2pPr>
      <a:lvl3pPr marL="1682372" indent="-304731" algn="l" rtl="0" eaLnBrk="1" fontAlgn="base" hangingPunct="1">
        <a:lnSpc>
          <a:spcPct val="100000"/>
        </a:lnSpc>
        <a:spcBef>
          <a:spcPts val="0"/>
        </a:spcBef>
        <a:spcAft>
          <a:spcPts val="800"/>
        </a:spcAft>
        <a:buClr>
          <a:schemeClr val="bg1">
            <a:lumMod val="50000"/>
          </a:schemeClr>
        </a:buClr>
        <a:buSzPct val="80000"/>
        <a:buFont typeface="Wingdings" charset="2"/>
        <a:buChar char="§"/>
        <a:defRPr sz="1400">
          <a:solidFill>
            <a:schemeClr val="bg2"/>
          </a:solidFill>
          <a:latin typeface="+mj-lt"/>
          <a:ea typeface="+mn-ea"/>
        </a:defRPr>
      </a:lvl3pPr>
      <a:lvl4pPr marL="2133120" indent="-304731" algn="l" rtl="0" eaLnBrk="1" fontAlgn="base" hangingPunct="1">
        <a:lnSpc>
          <a:spcPct val="100000"/>
        </a:lnSpc>
        <a:spcBef>
          <a:spcPts val="0"/>
        </a:spcBef>
        <a:spcAft>
          <a:spcPts val="800"/>
        </a:spcAft>
        <a:buClr>
          <a:schemeClr val="bg1">
            <a:lumMod val="50000"/>
          </a:schemeClr>
        </a:buClr>
        <a:buFont typeface="Wingdings" charset="2"/>
        <a:buChar char="§"/>
        <a:defRPr sz="1200" cap="none">
          <a:solidFill>
            <a:schemeClr val="bg2"/>
          </a:solidFill>
          <a:latin typeface="+mj-lt"/>
          <a:ea typeface="+mn-ea"/>
        </a:defRPr>
      </a:lvl4pPr>
      <a:lvl5pPr marL="2742582" indent="-304731" algn="l" rtl="0" eaLnBrk="1" fontAlgn="base" hangingPunct="1">
        <a:lnSpc>
          <a:spcPct val="100000"/>
        </a:lnSpc>
        <a:spcBef>
          <a:spcPts val="0"/>
        </a:spcBef>
        <a:spcAft>
          <a:spcPts val="800"/>
        </a:spcAft>
        <a:buClr>
          <a:schemeClr val="bg1">
            <a:lumMod val="50000"/>
          </a:schemeClr>
        </a:buClr>
        <a:buFont typeface="Wingdings" charset="2"/>
        <a:buChar char="§"/>
        <a:defRPr sz="1200" cap="none">
          <a:solidFill>
            <a:schemeClr val="bg2"/>
          </a:solidFill>
          <a:latin typeface="+mj-lt"/>
          <a:ea typeface="+mn-ea"/>
        </a:defRPr>
      </a:lvl5pPr>
      <a:lvl6pPr marL="3352045"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6pPr>
      <a:lvl7pPr marL="3961509"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7pPr>
      <a:lvl8pPr marL="4570972"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8pPr>
      <a:lvl9pPr marL="5180434"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9pPr>
    </p:bodyStyle>
    <p:otherStyle>
      <a:defPPr>
        <a:defRPr lang="en-US"/>
      </a:defPPr>
      <a:lvl1pPr marL="0" algn="l" defTabSz="609463" rtl="0" eaLnBrk="1" latinLnBrk="0" hangingPunct="1">
        <a:defRPr sz="2400" kern="1200">
          <a:solidFill>
            <a:schemeClr val="tx1"/>
          </a:solidFill>
          <a:latin typeface="+mn-lt"/>
          <a:ea typeface="+mn-ea"/>
          <a:cs typeface="+mn-cs"/>
        </a:defRPr>
      </a:lvl1pPr>
      <a:lvl2pPr marL="609463" algn="l" defTabSz="609463" rtl="0" eaLnBrk="1" latinLnBrk="0" hangingPunct="1">
        <a:defRPr sz="2400" kern="1200">
          <a:solidFill>
            <a:schemeClr val="tx1"/>
          </a:solidFill>
          <a:latin typeface="+mn-lt"/>
          <a:ea typeface="+mn-ea"/>
          <a:cs typeface="+mn-cs"/>
        </a:defRPr>
      </a:lvl2pPr>
      <a:lvl3pPr marL="1218926" algn="l" defTabSz="609463" rtl="0" eaLnBrk="1" latinLnBrk="0" hangingPunct="1">
        <a:defRPr sz="2400" kern="1200">
          <a:solidFill>
            <a:schemeClr val="tx1"/>
          </a:solidFill>
          <a:latin typeface="+mn-lt"/>
          <a:ea typeface="+mn-ea"/>
          <a:cs typeface="+mn-cs"/>
        </a:defRPr>
      </a:lvl3pPr>
      <a:lvl4pPr marL="1828388" algn="l" defTabSz="609463" rtl="0" eaLnBrk="1" latinLnBrk="0" hangingPunct="1">
        <a:defRPr sz="2400" kern="1200">
          <a:solidFill>
            <a:schemeClr val="tx1"/>
          </a:solidFill>
          <a:latin typeface="+mn-lt"/>
          <a:ea typeface="+mn-ea"/>
          <a:cs typeface="+mn-cs"/>
        </a:defRPr>
      </a:lvl4pPr>
      <a:lvl5pPr marL="2437851" algn="l" defTabSz="609463" rtl="0" eaLnBrk="1" latinLnBrk="0" hangingPunct="1">
        <a:defRPr sz="2400" kern="1200">
          <a:solidFill>
            <a:schemeClr val="tx1"/>
          </a:solidFill>
          <a:latin typeface="+mn-lt"/>
          <a:ea typeface="+mn-ea"/>
          <a:cs typeface="+mn-cs"/>
        </a:defRPr>
      </a:lvl5pPr>
      <a:lvl6pPr marL="3047314" algn="l" defTabSz="609463" rtl="0" eaLnBrk="1" latinLnBrk="0" hangingPunct="1">
        <a:defRPr sz="2400" kern="1200">
          <a:solidFill>
            <a:schemeClr val="tx1"/>
          </a:solidFill>
          <a:latin typeface="+mn-lt"/>
          <a:ea typeface="+mn-ea"/>
          <a:cs typeface="+mn-cs"/>
        </a:defRPr>
      </a:lvl6pPr>
      <a:lvl7pPr marL="3656777" algn="l" defTabSz="609463" rtl="0" eaLnBrk="1" latinLnBrk="0" hangingPunct="1">
        <a:defRPr sz="2400" kern="1200">
          <a:solidFill>
            <a:schemeClr val="tx1"/>
          </a:solidFill>
          <a:latin typeface="+mn-lt"/>
          <a:ea typeface="+mn-ea"/>
          <a:cs typeface="+mn-cs"/>
        </a:defRPr>
      </a:lvl7pPr>
      <a:lvl8pPr marL="4266240" algn="l" defTabSz="609463" rtl="0" eaLnBrk="1" latinLnBrk="0" hangingPunct="1">
        <a:defRPr sz="2400" kern="1200">
          <a:solidFill>
            <a:schemeClr val="tx1"/>
          </a:solidFill>
          <a:latin typeface="+mn-lt"/>
          <a:ea typeface="+mn-ea"/>
          <a:cs typeface="+mn-cs"/>
        </a:defRPr>
      </a:lvl8pPr>
      <a:lvl9pPr marL="4875703" algn="l" defTabSz="60946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A4A3A4"/>
          </p15:clr>
        </p15:guide>
        <p15:guide id="2" pos="240" userDrawn="1">
          <p15:clr>
            <a:srgbClr val="A4A3A4"/>
          </p15:clr>
        </p15:guide>
        <p15:guide id="3" pos="7440" userDrawn="1">
          <p15:clr>
            <a:srgbClr val="A4A3A4"/>
          </p15:clr>
        </p15:guide>
        <p15:guide id="4" orient="horz" pos="252" userDrawn="1">
          <p15:clr>
            <a:srgbClr val="A4A3A4"/>
          </p15:clr>
        </p15:guide>
        <p15:guide id="5" orient="horz" pos="648" userDrawn="1">
          <p15:clr>
            <a:srgbClr val="A4A3A4"/>
          </p15:clr>
        </p15:guide>
        <p15:guide id="6" orient="horz" pos="864"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587120"/>
      </p:ext>
    </p:extLst>
  </p:cSld>
  <p:clrMap bg1="lt1" tx1="dk1" bg2="lt2" tx2="dk2" accent1="accent1" accent2="accent2" accent3="accent3" accent4="accent4" accent5="accent5" accent6="accent6" hlink="hlink" folHlink="folHlink"/>
  <p:sldLayoutIdLst>
    <p:sldLayoutId id="2147483839" r:id="rId1"/>
    <p:sldLayoutId id="2147483926" r:id="rId2"/>
    <p:sldLayoutId id="2147483927" r:id="rId3"/>
    <p:sldLayoutId id="2147484025" r:id="rId4"/>
  </p:sldLayoutIdLst>
  <p:transition spd="med"/>
  <p:txStyles>
    <p:titleStyle>
      <a:lvl1pPr marL="0" indent="0" algn="l" rtl="0" eaLnBrk="1" fontAlgn="base" hangingPunct="1">
        <a:lnSpc>
          <a:spcPts val="3999"/>
        </a:lnSpc>
        <a:spcBef>
          <a:spcPct val="0"/>
        </a:spcBef>
        <a:spcAft>
          <a:spcPct val="0"/>
        </a:spcAft>
        <a:buFont typeface="Arial" panose="020B0604020202020204" pitchFamily="34" charset="0"/>
        <a:buNone/>
        <a:defRPr sz="2999" b="1">
          <a:solidFill>
            <a:schemeClr val="tx1"/>
          </a:solidFill>
          <a:latin typeface="Barlow" pitchFamily="2" charset="77"/>
          <a:ea typeface="+mj-ea"/>
          <a:cs typeface="Arial"/>
        </a:defRPr>
      </a:lvl1pPr>
      <a:lvl2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2pPr>
      <a:lvl3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3pPr>
      <a:lvl4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4pPr>
      <a:lvl5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5pPr>
      <a:lvl6pPr marL="609463"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6pPr>
      <a:lvl7pPr marL="1218926"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7pPr>
      <a:lvl8pPr marL="1828388"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8pPr>
      <a:lvl9pPr marL="2437851"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9pPr>
    </p:titleStyle>
    <p:bodyStyle>
      <a:lvl1pPr marL="383031" indent="-383031" algn="l" rtl="0" eaLnBrk="1" fontAlgn="base" hangingPunct="1">
        <a:lnSpc>
          <a:spcPct val="100000"/>
        </a:lnSpc>
        <a:spcBef>
          <a:spcPts val="0"/>
        </a:spcBef>
        <a:spcAft>
          <a:spcPts val="800"/>
        </a:spcAft>
        <a:buClr>
          <a:srgbClr val="BB2332"/>
        </a:buClr>
        <a:buFont typeface="Wingdings" charset="2"/>
        <a:buChar char="§"/>
        <a:defRPr sz="2000">
          <a:solidFill>
            <a:schemeClr val="bg2"/>
          </a:solidFill>
          <a:latin typeface="+mj-lt"/>
          <a:ea typeface="+mn-ea"/>
          <a:cs typeface="+mn-cs"/>
        </a:defRPr>
      </a:lvl1pPr>
      <a:lvl2pPr marL="1072909" indent="-304731" algn="l" rtl="0" eaLnBrk="1" fontAlgn="base" hangingPunct="1">
        <a:lnSpc>
          <a:spcPct val="100000"/>
        </a:lnSpc>
        <a:spcBef>
          <a:spcPts val="0"/>
        </a:spcBef>
        <a:spcAft>
          <a:spcPts val="800"/>
        </a:spcAft>
        <a:buClr>
          <a:schemeClr val="bg1">
            <a:lumMod val="50000"/>
          </a:schemeClr>
        </a:buClr>
        <a:buSzPct val="80000"/>
        <a:buFont typeface="Wingdings" charset="2"/>
        <a:buChar char="§"/>
        <a:defRPr sz="1600">
          <a:solidFill>
            <a:schemeClr val="bg2"/>
          </a:solidFill>
          <a:latin typeface="+mj-lt"/>
          <a:ea typeface="+mn-ea"/>
        </a:defRPr>
      </a:lvl2pPr>
      <a:lvl3pPr marL="1682372" indent="-304731" algn="l" rtl="0" eaLnBrk="1" fontAlgn="base" hangingPunct="1">
        <a:lnSpc>
          <a:spcPct val="100000"/>
        </a:lnSpc>
        <a:spcBef>
          <a:spcPts val="0"/>
        </a:spcBef>
        <a:spcAft>
          <a:spcPts val="800"/>
        </a:spcAft>
        <a:buClr>
          <a:schemeClr val="bg1">
            <a:lumMod val="50000"/>
          </a:schemeClr>
        </a:buClr>
        <a:buSzPct val="80000"/>
        <a:buFont typeface="Wingdings" charset="2"/>
        <a:buChar char="§"/>
        <a:defRPr sz="1400">
          <a:solidFill>
            <a:schemeClr val="bg2"/>
          </a:solidFill>
          <a:latin typeface="+mj-lt"/>
          <a:ea typeface="+mn-ea"/>
        </a:defRPr>
      </a:lvl3pPr>
      <a:lvl4pPr marL="2133120" indent="-304731" algn="l" rtl="0" eaLnBrk="1" fontAlgn="base" hangingPunct="1">
        <a:lnSpc>
          <a:spcPct val="100000"/>
        </a:lnSpc>
        <a:spcBef>
          <a:spcPts val="0"/>
        </a:spcBef>
        <a:spcAft>
          <a:spcPts val="800"/>
        </a:spcAft>
        <a:buClr>
          <a:schemeClr val="bg1">
            <a:lumMod val="50000"/>
          </a:schemeClr>
        </a:buClr>
        <a:buFont typeface="Wingdings" charset="2"/>
        <a:buChar char="§"/>
        <a:defRPr sz="1200" cap="none">
          <a:solidFill>
            <a:schemeClr val="bg2"/>
          </a:solidFill>
          <a:latin typeface="+mj-lt"/>
          <a:ea typeface="+mn-ea"/>
        </a:defRPr>
      </a:lvl4pPr>
      <a:lvl5pPr marL="2742582" indent="-304731" algn="l" rtl="0" eaLnBrk="1" fontAlgn="base" hangingPunct="1">
        <a:lnSpc>
          <a:spcPct val="100000"/>
        </a:lnSpc>
        <a:spcBef>
          <a:spcPts val="0"/>
        </a:spcBef>
        <a:spcAft>
          <a:spcPts val="800"/>
        </a:spcAft>
        <a:buClr>
          <a:schemeClr val="bg1">
            <a:lumMod val="50000"/>
          </a:schemeClr>
        </a:buClr>
        <a:buFont typeface="Wingdings" charset="2"/>
        <a:buChar char="§"/>
        <a:defRPr sz="1200" cap="none">
          <a:solidFill>
            <a:schemeClr val="bg2"/>
          </a:solidFill>
          <a:latin typeface="+mj-lt"/>
          <a:ea typeface="+mn-ea"/>
        </a:defRPr>
      </a:lvl5pPr>
      <a:lvl6pPr marL="3352045"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6pPr>
      <a:lvl7pPr marL="3961509"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7pPr>
      <a:lvl8pPr marL="4570972"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8pPr>
      <a:lvl9pPr marL="5180434"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9pPr>
    </p:bodyStyle>
    <p:otherStyle>
      <a:defPPr>
        <a:defRPr lang="en-US"/>
      </a:defPPr>
      <a:lvl1pPr marL="0" algn="l" defTabSz="609463" rtl="0" eaLnBrk="1" latinLnBrk="0" hangingPunct="1">
        <a:defRPr sz="2400" kern="1200">
          <a:solidFill>
            <a:schemeClr val="tx1"/>
          </a:solidFill>
          <a:latin typeface="+mn-lt"/>
          <a:ea typeface="+mn-ea"/>
          <a:cs typeface="+mn-cs"/>
        </a:defRPr>
      </a:lvl1pPr>
      <a:lvl2pPr marL="609463" algn="l" defTabSz="609463" rtl="0" eaLnBrk="1" latinLnBrk="0" hangingPunct="1">
        <a:defRPr sz="2400" kern="1200">
          <a:solidFill>
            <a:schemeClr val="tx1"/>
          </a:solidFill>
          <a:latin typeface="+mn-lt"/>
          <a:ea typeface="+mn-ea"/>
          <a:cs typeface="+mn-cs"/>
        </a:defRPr>
      </a:lvl2pPr>
      <a:lvl3pPr marL="1218926" algn="l" defTabSz="609463" rtl="0" eaLnBrk="1" latinLnBrk="0" hangingPunct="1">
        <a:defRPr sz="2400" kern="1200">
          <a:solidFill>
            <a:schemeClr val="tx1"/>
          </a:solidFill>
          <a:latin typeface="+mn-lt"/>
          <a:ea typeface="+mn-ea"/>
          <a:cs typeface="+mn-cs"/>
        </a:defRPr>
      </a:lvl3pPr>
      <a:lvl4pPr marL="1828388" algn="l" defTabSz="609463" rtl="0" eaLnBrk="1" latinLnBrk="0" hangingPunct="1">
        <a:defRPr sz="2400" kern="1200">
          <a:solidFill>
            <a:schemeClr val="tx1"/>
          </a:solidFill>
          <a:latin typeface="+mn-lt"/>
          <a:ea typeface="+mn-ea"/>
          <a:cs typeface="+mn-cs"/>
        </a:defRPr>
      </a:lvl4pPr>
      <a:lvl5pPr marL="2437851" algn="l" defTabSz="609463" rtl="0" eaLnBrk="1" latinLnBrk="0" hangingPunct="1">
        <a:defRPr sz="2400" kern="1200">
          <a:solidFill>
            <a:schemeClr val="tx1"/>
          </a:solidFill>
          <a:latin typeface="+mn-lt"/>
          <a:ea typeface="+mn-ea"/>
          <a:cs typeface="+mn-cs"/>
        </a:defRPr>
      </a:lvl5pPr>
      <a:lvl6pPr marL="3047314" algn="l" defTabSz="609463" rtl="0" eaLnBrk="1" latinLnBrk="0" hangingPunct="1">
        <a:defRPr sz="2400" kern="1200">
          <a:solidFill>
            <a:schemeClr val="tx1"/>
          </a:solidFill>
          <a:latin typeface="+mn-lt"/>
          <a:ea typeface="+mn-ea"/>
          <a:cs typeface="+mn-cs"/>
        </a:defRPr>
      </a:lvl6pPr>
      <a:lvl7pPr marL="3656777" algn="l" defTabSz="609463" rtl="0" eaLnBrk="1" latinLnBrk="0" hangingPunct="1">
        <a:defRPr sz="2400" kern="1200">
          <a:solidFill>
            <a:schemeClr val="tx1"/>
          </a:solidFill>
          <a:latin typeface="+mn-lt"/>
          <a:ea typeface="+mn-ea"/>
          <a:cs typeface="+mn-cs"/>
        </a:defRPr>
      </a:lvl7pPr>
      <a:lvl8pPr marL="4266240" algn="l" defTabSz="609463" rtl="0" eaLnBrk="1" latinLnBrk="0" hangingPunct="1">
        <a:defRPr sz="2400" kern="1200">
          <a:solidFill>
            <a:schemeClr val="tx1"/>
          </a:solidFill>
          <a:latin typeface="+mn-lt"/>
          <a:ea typeface="+mn-ea"/>
          <a:cs typeface="+mn-cs"/>
        </a:defRPr>
      </a:lvl8pPr>
      <a:lvl9pPr marL="4875703" algn="l" defTabSz="60946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A4A3A4"/>
          </p15:clr>
        </p15:guide>
        <p15:guide id="2" pos="240" userDrawn="1">
          <p15:clr>
            <a:srgbClr val="A4A3A4"/>
          </p15:clr>
        </p15:guide>
        <p15:guide id="3" pos="7440" userDrawn="1">
          <p15:clr>
            <a:srgbClr val="A4A3A4"/>
          </p15:clr>
        </p15:guide>
        <p15:guide id="4" orient="horz" pos="252" userDrawn="1">
          <p15:clr>
            <a:srgbClr val="A4A3A4"/>
          </p15:clr>
        </p15:guide>
        <p15:guide id="5" orient="horz" pos="648" userDrawn="1">
          <p15:clr>
            <a:srgbClr val="A4A3A4"/>
          </p15:clr>
        </p15:guide>
        <p15:guide id="6" orient="horz" pos="864" userDrawn="1">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962833"/>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2" r:id="rId4"/>
    <p:sldLayoutId id="2147484113" r:id="rId5"/>
  </p:sldLayoutIdLst>
  <p:transition spd="med"/>
  <p:txStyles>
    <p:titleStyle>
      <a:lvl1pPr marL="0" indent="0" algn="l" rtl="0" eaLnBrk="1" fontAlgn="base" hangingPunct="1">
        <a:lnSpc>
          <a:spcPts val="3999"/>
        </a:lnSpc>
        <a:spcBef>
          <a:spcPct val="0"/>
        </a:spcBef>
        <a:spcAft>
          <a:spcPct val="0"/>
        </a:spcAft>
        <a:buFont typeface="Arial" panose="020B0604020202020204" pitchFamily="34" charset="0"/>
        <a:buNone/>
        <a:defRPr sz="2999" b="1">
          <a:solidFill>
            <a:schemeClr val="tx1"/>
          </a:solidFill>
          <a:latin typeface="Barlow" pitchFamily="2" charset="77"/>
          <a:ea typeface="+mj-ea"/>
          <a:cs typeface="Arial"/>
        </a:defRPr>
      </a:lvl1pPr>
      <a:lvl2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2pPr>
      <a:lvl3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3pPr>
      <a:lvl4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4pPr>
      <a:lvl5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5pPr>
      <a:lvl6pPr marL="609463"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6pPr>
      <a:lvl7pPr marL="1218926"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7pPr>
      <a:lvl8pPr marL="1828388"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8pPr>
      <a:lvl9pPr marL="2437851"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9pPr>
    </p:titleStyle>
    <p:bodyStyle>
      <a:lvl1pPr marL="383031" indent="-383031" algn="l" rtl="0" eaLnBrk="1" fontAlgn="base" hangingPunct="1">
        <a:lnSpc>
          <a:spcPct val="100000"/>
        </a:lnSpc>
        <a:spcBef>
          <a:spcPts val="0"/>
        </a:spcBef>
        <a:spcAft>
          <a:spcPts val="800"/>
        </a:spcAft>
        <a:buClr>
          <a:srgbClr val="BB2332"/>
        </a:buClr>
        <a:buFont typeface="Wingdings" charset="2"/>
        <a:buChar char="§"/>
        <a:defRPr sz="2000">
          <a:solidFill>
            <a:schemeClr val="bg2"/>
          </a:solidFill>
          <a:latin typeface="+mj-lt"/>
          <a:ea typeface="+mn-ea"/>
          <a:cs typeface="+mn-cs"/>
        </a:defRPr>
      </a:lvl1pPr>
      <a:lvl2pPr marL="1072909" indent="-304731" algn="l" rtl="0" eaLnBrk="1" fontAlgn="base" hangingPunct="1">
        <a:lnSpc>
          <a:spcPct val="100000"/>
        </a:lnSpc>
        <a:spcBef>
          <a:spcPts val="0"/>
        </a:spcBef>
        <a:spcAft>
          <a:spcPts val="800"/>
        </a:spcAft>
        <a:buClr>
          <a:schemeClr val="bg1">
            <a:lumMod val="50000"/>
          </a:schemeClr>
        </a:buClr>
        <a:buSzPct val="80000"/>
        <a:buFont typeface="Wingdings" charset="2"/>
        <a:buChar char="§"/>
        <a:defRPr sz="1600">
          <a:solidFill>
            <a:schemeClr val="bg2"/>
          </a:solidFill>
          <a:latin typeface="+mj-lt"/>
          <a:ea typeface="+mn-ea"/>
        </a:defRPr>
      </a:lvl2pPr>
      <a:lvl3pPr marL="1682372" indent="-304731" algn="l" rtl="0" eaLnBrk="1" fontAlgn="base" hangingPunct="1">
        <a:lnSpc>
          <a:spcPct val="100000"/>
        </a:lnSpc>
        <a:spcBef>
          <a:spcPts val="0"/>
        </a:spcBef>
        <a:spcAft>
          <a:spcPts val="800"/>
        </a:spcAft>
        <a:buClr>
          <a:schemeClr val="bg1">
            <a:lumMod val="50000"/>
          </a:schemeClr>
        </a:buClr>
        <a:buSzPct val="80000"/>
        <a:buFont typeface="Wingdings" charset="2"/>
        <a:buChar char="§"/>
        <a:defRPr sz="1400">
          <a:solidFill>
            <a:schemeClr val="bg2"/>
          </a:solidFill>
          <a:latin typeface="+mj-lt"/>
          <a:ea typeface="+mn-ea"/>
        </a:defRPr>
      </a:lvl3pPr>
      <a:lvl4pPr marL="2133120" indent="-304731" algn="l" rtl="0" eaLnBrk="1" fontAlgn="base" hangingPunct="1">
        <a:lnSpc>
          <a:spcPct val="100000"/>
        </a:lnSpc>
        <a:spcBef>
          <a:spcPts val="0"/>
        </a:spcBef>
        <a:spcAft>
          <a:spcPts val="800"/>
        </a:spcAft>
        <a:buClr>
          <a:schemeClr val="bg1">
            <a:lumMod val="50000"/>
          </a:schemeClr>
        </a:buClr>
        <a:buFont typeface="Wingdings" charset="2"/>
        <a:buChar char="§"/>
        <a:defRPr sz="1200" cap="none">
          <a:solidFill>
            <a:schemeClr val="bg2"/>
          </a:solidFill>
          <a:latin typeface="+mj-lt"/>
          <a:ea typeface="+mn-ea"/>
        </a:defRPr>
      </a:lvl4pPr>
      <a:lvl5pPr marL="2742582" indent="-304731" algn="l" rtl="0" eaLnBrk="1" fontAlgn="base" hangingPunct="1">
        <a:lnSpc>
          <a:spcPct val="100000"/>
        </a:lnSpc>
        <a:spcBef>
          <a:spcPts val="0"/>
        </a:spcBef>
        <a:spcAft>
          <a:spcPts val="800"/>
        </a:spcAft>
        <a:buClr>
          <a:schemeClr val="bg1">
            <a:lumMod val="50000"/>
          </a:schemeClr>
        </a:buClr>
        <a:buFont typeface="Wingdings" charset="2"/>
        <a:buChar char="§"/>
        <a:defRPr sz="1200" cap="none">
          <a:solidFill>
            <a:schemeClr val="bg2"/>
          </a:solidFill>
          <a:latin typeface="+mj-lt"/>
          <a:ea typeface="+mn-ea"/>
        </a:defRPr>
      </a:lvl5pPr>
      <a:lvl6pPr marL="3352045"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6pPr>
      <a:lvl7pPr marL="3961509"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7pPr>
      <a:lvl8pPr marL="4570972"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8pPr>
      <a:lvl9pPr marL="5180434"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9pPr>
    </p:bodyStyle>
    <p:otherStyle>
      <a:defPPr>
        <a:defRPr lang="en-US"/>
      </a:defPPr>
      <a:lvl1pPr marL="0" algn="l" defTabSz="609463" rtl="0" eaLnBrk="1" latinLnBrk="0" hangingPunct="1">
        <a:defRPr sz="2400" kern="1200">
          <a:solidFill>
            <a:schemeClr val="tx1"/>
          </a:solidFill>
          <a:latin typeface="+mn-lt"/>
          <a:ea typeface="+mn-ea"/>
          <a:cs typeface="+mn-cs"/>
        </a:defRPr>
      </a:lvl1pPr>
      <a:lvl2pPr marL="609463" algn="l" defTabSz="609463" rtl="0" eaLnBrk="1" latinLnBrk="0" hangingPunct="1">
        <a:defRPr sz="2400" kern="1200">
          <a:solidFill>
            <a:schemeClr val="tx1"/>
          </a:solidFill>
          <a:latin typeface="+mn-lt"/>
          <a:ea typeface="+mn-ea"/>
          <a:cs typeface="+mn-cs"/>
        </a:defRPr>
      </a:lvl2pPr>
      <a:lvl3pPr marL="1218926" algn="l" defTabSz="609463" rtl="0" eaLnBrk="1" latinLnBrk="0" hangingPunct="1">
        <a:defRPr sz="2400" kern="1200">
          <a:solidFill>
            <a:schemeClr val="tx1"/>
          </a:solidFill>
          <a:latin typeface="+mn-lt"/>
          <a:ea typeface="+mn-ea"/>
          <a:cs typeface="+mn-cs"/>
        </a:defRPr>
      </a:lvl3pPr>
      <a:lvl4pPr marL="1828388" algn="l" defTabSz="609463" rtl="0" eaLnBrk="1" latinLnBrk="0" hangingPunct="1">
        <a:defRPr sz="2400" kern="1200">
          <a:solidFill>
            <a:schemeClr val="tx1"/>
          </a:solidFill>
          <a:latin typeface="+mn-lt"/>
          <a:ea typeface="+mn-ea"/>
          <a:cs typeface="+mn-cs"/>
        </a:defRPr>
      </a:lvl4pPr>
      <a:lvl5pPr marL="2437851" algn="l" defTabSz="609463" rtl="0" eaLnBrk="1" latinLnBrk="0" hangingPunct="1">
        <a:defRPr sz="2400" kern="1200">
          <a:solidFill>
            <a:schemeClr val="tx1"/>
          </a:solidFill>
          <a:latin typeface="+mn-lt"/>
          <a:ea typeface="+mn-ea"/>
          <a:cs typeface="+mn-cs"/>
        </a:defRPr>
      </a:lvl5pPr>
      <a:lvl6pPr marL="3047314" algn="l" defTabSz="609463" rtl="0" eaLnBrk="1" latinLnBrk="0" hangingPunct="1">
        <a:defRPr sz="2400" kern="1200">
          <a:solidFill>
            <a:schemeClr val="tx1"/>
          </a:solidFill>
          <a:latin typeface="+mn-lt"/>
          <a:ea typeface="+mn-ea"/>
          <a:cs typeface="+mn-cs"/>
        </a:defRPr>
      </a:lvl6pPr>
      <a:lvl7pPr marL="3656777" algn="l" defTabSz="609463" rtl="0" eaLnBrk="1" latinLnBrk="0" hangingPunct="1">
        <a:defRPr sz="2400" kern="1200">
          <a:solidFill>
            <a:schemeClr val="tx1"/>
          </a:solidFill>
          <a:latin typeface="+mn-lt"/>
          <a:ea typeface="+mn-ea"/>
          <a:cs typeface="+mn-cs"/>
        </a:defRPr>
      </a:lvl7pPr>
      <a:lvl8pPr marL="4266240" algn="l" defTabSz="609463" rtl="0" eaLnBrk="1" latinLnBrk="0" hangingPunct="1">
        <a:defRPr sz="2400" kern="1200">
          <a:solidFill>
            <a:schemeClr val="tx1"/>
          </a:solidFill>
          <a:latin typeface="+mn-lt"/>
          <a:ea typeface="+mn-ea"/>
          <a:cs typeface="+mn-cs"/>
        </a:defRPr>
      </a:lvl8pPr>
      <a:lvl9pPr marL="4875703" algn="l" defTabSz="60946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p15:clr>
            <a:srgbClr val="A4A3A4"/>
          </p15:clr>
        </p15:guide>
        <p15:guide id="2" pos="240">
          <p15:clr>
            <a:srgbClr val="A4A3A4"/>
          </p15:clr>
        </p15:guide>
        <p15:guide id="3" pos="7440">
          <p15:clr>
            <a:srgbClr val="A4A3A4"/>
          </p15:clr>
        </p15:guide>
        <p15:guide id="4" orient="horz" pos="252">
          <p15:clr>
            <a:srgbClr val="A4A3A4"/>
          </p15:clr>
        </p15:guide>
        <p15:guide id="5" orient="horz" pos="648">
          <p15:clr>
            <a:srgbClr val="A4A3A4"/>
          </p15:clr>
        </p15:guide>
        <p15:guide id="6" orient="horz" pos="864">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56886"/>
      </p:ext>
    </p:extLst>
  </p:cSld>
  <p:clrMap bg1="lt1" tx1="dk1" bg2="lt2" tx2="dk2" accent1="accent1" accent2="accent2" accent3="accent3" accent4="accent4" accent5="accent5" accent6="accent6" hlink="hlink" folHlink="folHlink"/>
  <p:sldLayoutIdLst>
    <p:sldLayoutId id="2147484011" r:id="rId1"/>
    <p:sldLayoutId id="2147484013" r:id="rId2"/>
    <p:sldLayoutId id="2147484003" r:id="rId3"/>
    <p:sldLayoutId id="2147484012" r:id="rId4"/>
    <p:sldLayoutId id="2147484099" r:id="rId5"/>
  </p:sldLayoutIdLst>
  <p:transition spd="med"/>
  <p:txStyles>
    <p:titleStyle>
      <a:lvl1pPr marL="0" indent="0" algn="l" rtl="0" eaLnBrk="1" fontAlgn="base" hangingPunct="1">
        <a:lnSpc>
          <a:spcPts val="3999"/>
        </a:lnSpc>
        <a:spcBef>
          <a:spcPct val="0"/>
        </a:spcBef>
        <a:spcAft>
          <a:spcPct val="0"/>
        </a:spcAft>
        <a:buFont typeface="Arial" panose="020B0604020202020204" pitchFamily="34" charset="0"/>
        <a:buNone/>
        <a:defRPr sz="2999" b="1">
          <a:solidFill>
            <a:schemeClr val="tx1"/>
          </a:solidFill>
          <a:latin typeface="Barlow" pitchFamily="2" charset="77"/>
          <a:ea typeface="+mj-ea"/>
          <a:cs typeface="Arial"/>
        </a:defRPr>
      </a:lvl1pPr>
      <a:lvl2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2pPr>
      <a:lvl3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3pPr>
      <a:lvl4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4pPr>
      <a:lvl5pPr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5pPr>
      <a:lvl6pPr marL="609463"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6pPr>
      <a:lvl7pPr marL="1218926"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7pPr>
      <a:lvl8pPr marL="1828388"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8pPr>
      <a:lvl9pPr marL="2437851" algn="l" rtl="0" eaLnBrk="1" fontAlgn="base" hangingPunct="1">
        <a:lnSpc>
          <a:spcPts val="3999"/>
        </a:lnSpc>
        <a:spcBef>
          <a:spcPct val="0"/>
        </a:spcBef>
        <a:spcAft>
          <a:spcPct val="0"/>
        </a:spcAft>
        <a:defRPr sz="3732">
          <a:solidFill>
            <a:srgbClr val="CC0000"/>
          </a:solidFill>
          <a:latin typeface="Arial Narrow" charset="0"/>
          <a:ea typeface="ＭＳ Ｐゴシック" charset="-128"/>
          <a:cs typeface="ＭＳ Ｐゴシック" charset="-128"/>
        </a:defRPr>
      </a:lvl9pPr>
    </p:titleStyle>
    <p:bodyStyle>
      <a:lvl1pPr marL="383031" indent="-383031" algn="l" rtl="0" eaLnBrk="1" fontAlgn="base" hangingPunct="1">
        <a:lnSpc>
          <a:spcPct val="100000"/>
        </a:lnSpc>
        <a:spcBef>
          <a:spcPts val="0"/>
        </a:spcBef>
        <a:spcAft>
          <a:spcPts val="800"/>
        </a:spcAft>
        <a:buClr>
          <a:srgbClr val="BB2332"/>
        </a:buClr>
        <a:buFont typeface="Wingdings" charset="2"/>
        <a:buChar char="§"/>
        <a:defRPr sz="2000">
          <a:solidFill>
            <a:schemeClr val="bg2"/>
          </a:solidFill>
          <a:latin typeface="+mj-lt"/>
          <a:ea typeface="+mn-ea"/>
          <a:cs typeface="+mn-cs"/>
        </a:defRPr>
      </a:lvl1pPr>
      <a:lvl2pPr marL="1072909" indent="-304731" algn="l" rtl="0" eaLnBrk="1" fontAlgn="base" hangingPunct="1">
        <a:lnSpc>
          <a:spcPct val="100000"/>
        </a:lnSpc>
        <a:spcBef>
          <a:spcPts val="0"/>
        </a:spcBef>
        <a:spcAft>
          <a:spcPts val="800"/>
        </a:spcAft>
        <a:buClr>
          <a:schemeClr val="bg1">
            <a:lumMod val="50000"/>
          </a:schemeClr>
        </a:buClr>
        <a:buSzPct val="80000"/>
        <a:buFont typeface="Wingdings" charset="2"/>
        <a:buChar char="§"/>
        <a:defRPr sz="1600">
          <a:solidFill>
            <a:schemeClr val="bg2"/>
          </a:solidFill>
          <a:latin typeface="+mj-lt"/>
          <a:ea typeface="+mn-ea"/>
        </a:defRPr>
      </a:lvl2pPr>
      <a:lvl3pPr marL="1682372" indent="-304731" algn="l" rtl="0" eaLnBrk="1" fontAlgn="base" hangingPunct="1">
        <a:lnSpc>
          <a:spcPct val="100000"/>
        </a:lnSpc>
        <a:spcBef>
          <a:spcPts val="0"/>
        </a:spcBef>
        <a:spcAft>
          <a:spcPts val="800"/>
        </a:spcAft>
        <a:buClr>
          <a:schemeClr val="bg1">
            <a:lumMod val="50000"/>
          </a:schemeClr>
        </a:buClr>
        <a:buSzPct val="80000"/>
        <a:buFont typeface="Wingdings" charset="2"/>
        <a:buChar char="§"/>
        <a:defRPr sz="1400">
          <a:solidFill>
            <a:schemeClr val="bg2"/>
          </a:solidFill>
          <a:latin typeface="+mj-lt"/>
          <a:ea typeface="+mn-ea"/>
        </a:defRPr>
      </a:lvl3pPr>
      <a:lvl4pPr marL="2133120" indent="-304731" algn="l" rtl="0" eaLnBrk="1" fontAlgn="base" hangingPunct="1">
        <a:lnSpc>
          <a:spcPct val="100000"/>
        </a:lnSpc>
        <a:spcBef>
          <a:spcPts val="0"/>
        </a:spcBef>
        <a:spcAft>
          <a:spcPts val="800"/>
        </a:spcAft>
        <a:buClr>
          <a:schemeClr val="bg1">
            <a:lumMod val="50000"/>
          </a:schemeClr>
        </a:buClr>
        <a:buFont typeface="Wingdings" charset="2"/>
        <a:buChar char="§"/>
        <a:defRPr sz="1200" cap="none">
          <a:solidFill>
            <a:schemeClr val="bg2"/>
          </a:solidFill>
          <a:latin typeface="+mj-lt"/>
          <a:ea typeface="+mn-ea"/>
        </a:defRPr>
      </a:lvl4pPr>
      <a:lvl5pPr marL="2742582" indent="-304731" algn="l" rtl="0" eaLnBrk="1" fontAlgn="base" hangingPunct="1">
        <a:lnSpc>
          <a:spcPct val="100000"/>
        </a:lnSpc>
        <a:spcBef>
          <a:spcPts val="0"/>
        </a:spcBef>
        <a:spcAft>
          <a:spcPts val="800"/>
        </a:spcAft>
        <a:buClr>
          <a:schemeClr val="bg1">
            <a:lumMod val="50000"/>
          </a:schemeClr>
        </a:buClr>
        <a:buFont typeface="Wingdings" charset="2"/>
        <a:buChar char="§"/>
        <a:defRPr sz="1200" cap="none">
          <a:solidFill>
            <a:schemeClr val="bg2"/>
          </a:solidFill>
          <a:latin typeface="+mj-lt"/>
          <a:ea typeface="+mn-ea"/>
        </a:defRPr>
      </a:lvl5pPr>
      <a:lvl6pPr marL="3352045"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6pPr>
      <a:lvl7pPr marL="3961509"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7pPr>
      <a:lvl8pPr marL="4570972"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8pPr>
      <a:lvl9pPr marL="5180434" indent="-304731" algn="l" rtl="0" eaLnBrk="1" fontAlgn="base" hangingPunct="1">
        <a:spcBef>
          <a:spcPct val="20000"/>
        </a:spcBef>
        <a:spcAft>
          <a:spcPct val="0"/>
        </a:spcAft>
        <a:buClr>
          <a:srgbClr val="BB2332"/>
        </a:buClr>
        <a:buChar char="»"/>
        <a:defRPr sz="2666">
          <a:solidFill>
            <a:schemeClr val="tx1"/>
          </a:solidFill>
          <a:latin typeface="Arial" charset="0"/>
          <a:ea typeface="+mn-ea"/>
        </a:defRPr>
      </a:lvl9pPr>
    </p:bodyStyle>
    <p:otherStyle>
      <a:defPPr>
        <a:defRPr lang="en-US"/>
      </a:defPPr>
      <a:lvl1pPr marL="0" algn="l" defTabSz="609463" rtl="0" eaLnBrk="1" latinLnBrk="0" hangingPunct="1">
        <a:defRPr sz="2400" kern="1200">
          <a:solidFill>
            <a:schemeClr val="tx1"/>
          </a:solidFill>
          <a:latin typeface="+mn-lt"/>
          <a:ea typeface="+mn-ea"/>
          <a:cs typeface="+mn-cs"/>
        </a:defRPr>
      </a:lvl1pPr>
      <a:lvl2pPr marL="609463" algn="l" defTabSz="609463" rtl="0" eaLnBrk="1" latinLnBrk="0" hangingPunct="1">
        <a:defRPr sz="2400" kern="1200">
          <a:solidFill>
            <a:schemeClr val="tx1"/>
          </a:solidFill>
          <a:latin typeface="+mn-lt"/>
          <a:ea typeface="+mn-ea"/>
          <a:cs typeface="+mn-cs"/>
        </a:defRPr>
      </a:lvl2pPr>
      <a:lvl3pPr marL="1218926" algn="l" defTabSz="609463" rtl="0" eaLnBrk="1" latinLnBrk="0" hangingPunct="1">
        <a:defRPr sz="2400" kern="1200">
          <a:solidFill>
            <a:schemeClr val="tx1"/>
          </a:solidFill>
          <a:latin typeface="+mn-lt"/>
          <a:ea typeface="+mn-ea"/>
          <a:cs typeface="+mn-cs"/>
        </a:defRPr>
      </a:lvl3pPr>
      <a:lvl4pPr marL="1828388" algn="l" defTabSz="609463" rtl="0" eaLnBrk="1" latinLnBrk="0" hangingPunct="1">
        <a:defRPr sz="2400" kern="1200">
          <a:solidFill>
            <a:schemeClr val="tx1"/>
          </a:solidFill>
          <a:latin typeface="+mn-lt"/>
          <a:ea typeface="+mn-ea"/>
          <a:cs typeface="+mn-cs"/>
        </a:defRPr>
      </a:lvl4pPr>
      <a:lvl5pPr marL="2437851" algn="l" defTabSz="609463" rtl="0" eaLnBrk="1" latinLnBrk="0" hangingPunct="1">
        <a:defRPr sz="2400" kern="1200">
          <a:solidFill>
            <a:schemeClr val="tx1"/>
          </a:solidFill>
          <a:latin typeface="+mn-lt"/>
          <a:ea typeface="+mn-ea"/>
          <a:cs typeface="+mn-cs"/>
        </a:defRPr>
      </a:lvl5pPr>
      <a:lvl6pPr marL="3047314" algn="l" defTabSz="609463" rtl="0" eaLnBrk="1" latinLnBrk="0" hangingPunct="1">
        <a:defRPr sz="2400" kern="1200">
          <a:solidFill>
            <a:schemeClr val="tx1"/>
          </a:solidFill>
          <a:latin typeface="+mn-lt"/>
          <a:ea typeface="+mn-ea"/>
          <a:cs typeface="+mn-cs"/>
        </a:defRPr>
      </a:lvl6pPr>
      <a:lvl7pPr marL="3656777" algn="l" defTabSz="609463" rtl="0" eaLnBrk="1" latinLnBrk="0" hangingPunct="1">
        <a:defRPr sz="2400" kern="1200">
          <a:solidFill>
            <a:schemeClr val="tx1"/>
          </a:solidFill>
          <a:latin typeface="+mn-lt"/>
          <a:ea typeface="+mn-ea"/>
          <a:cs typeface="+mn-cs"/>
        </a:defRPr>
      </a:lvl7pPr>
      <a:lvl8pPr marL="4266240" algn="l" defTabSz="609463" rtl="0" eaLnBrk="1" latinLnBrk="0" hangingPunct="1">
        <a:defRPr sz="2400" kern="1200">
          <a:solidFill>
            <a:schemeClr val="tx1"/>
          </a:solidFill>
          <a:latin typeface="+mn-lt"/>
          <a:ea typeface="+mn-ea"/>
          <a:cs typeface="+mn-cs"/>
        </a:defRPr>
      </a:lvl8pPr>
      <a:lvl9pPr marL="4875703" algn="l" defTabSz="60946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A4A3A4"/>
          </p15:clr>
        </p15:guide>
        <p15:guide id="2" pos="240" userDrawn="1">
          <p15:clr>
            <a:srgbClr val="A4A3A4"/>
          </p15:clr>
        </p15:guide>
        <p15:guide id="3" pos="7440" userDrawn="1">
          <p15:clr>
            <a:srgbClr val="A4A3A4"/>
          </p15:clr>
        </p15:guide>
        <p15:guide id="4" orient="horz" pos="252" userDrawn="1">
          <p15:clr>
            <a:srgbClr val="A4A3A4"/>
          </p15:clr>
        </p15:guide>
        <p15:guide id="5" orient="horz" pos="648" userDrawn="1">
          <p15:clr>
            <a:srgbClr val="A4A3A4"/>
          </p15:clr>
        </p15:guide>
        <p15:guide id="6" orient="horz" pos="86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859C49-6940-044E-88E6-DB49D873A68A}"/>
              </a:ext>
            </a:extLst>
          </p:cNvPr>
          <p:cNvSpPr>
            <a:spLocks noGrp="1"/>
          </p:cNvSpPr>
          <p:nvPr>
            <p:ph type="title"/>
          </p:nvPr>
        </p:nvSpPr>
        <p:spPr>
          <a:xfrm>
            <a:off x="1458728" y="1943015"/>
            <a:ext cx="9274545" cy="1374735"/>
          </a:xfrm>
        </p:spPr>
        <p:txBody>
          <a:bodyPr/>
          <a:lstStyle/>
          <a:p>
            <a:r>
              <a:rPr lang="en-US" err="1"/>
              <a:t>PowerFlex</a:t>
            </a:r>
            <a:r>
              <a:rPr lang="en-US"/>
              <a:t> Drive Conversion Tool</a:t>
            </a:r>
          </a:p>
        </p:txBody>
      </p:sp>
      <p:sp>
        <p:nvSpPr>
          <p:cNvPr id="7" name="Text Placeholder 6">
            <a:extLst>
              <a:ext uri="{FF2B5EF4-FFF2-40B4-BE49-F238E27FC236}">
                <a16:creationId xmlns:a16="http://schemas.microsoft.com/office/drawing/2014/main" id="{1A46A3E6-37AB-E14B-BB13-6DEF7DEFCA65}"/>
              </a:ext>
            </a:extLst>
          </p:cNvPr>
          <p:cNvSpPr>
            <a:spLocks noGrp="1"/>
          </p:cNvSpPr>
          <p:nvPr>
            <p:ph type="body" sz="quarter" idx="10"/>
          </p:nvPr>
        </p:nvSpPr>
        <p:spPr>
          <a:xfrm>
            <a:off x="2801708" y="3592753"/>
            <a:ext cx="6588584" cy="307777"/>
          </a:xfrm>
        </p:spPr>
        <p:txBody>
          <a:bodyPr/>
          <a:lstStyle/>
          <a:p>
            <a:r>
              <a:rPr lang="en-US"/>
              <a:t>ROBERT CHENEY • DIGITAL EXPERIENCE, LVD</a:t>
            </a:r>
          </a:p>
        </p:txBody>
      </p:sp>
    </p:spTree>
    <p:extLst>
      <p:ext uri="{BB962C8B-B14F-4D97-AF65-F5344CB8AC3E}">
        <p14:creationId xmlns:p14="http://schemas.microsoft.com/office/powerpoint/2010/main" val="324452207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C2D485E-FAB2-264E-8E7D-E32C2491D028}"/>
              </a:ext>
            </a:extLst>
          </p:cNvPr>
          <p:cNvSpPr>
            <a:spLocks noGrp="1"/>
          </p:cNvSpPr>
          <p:nvPr>
            <p:ph type="title"/>
          </p:nvPr>
        </p:nvSpPr>
        <p:spPr/>
        <p:txBody>
          <a:bodyPr/>
          <a:lstStyle/>
          <a:p>
            <a:r>
              <a:rPr lang="en-US" err="1"/>
              <a:t>PowerFlex</a:t>
            </a:r>
            <a:r>
              <a:rPr lang="en-US"/>
              <a:t> Drive Conversion Tool</a:t>
            </a:r>
          </a:p>
        </p:txBody>
      </p:sp>
      <p:sp>
        <p:nvSpPr>
          <p:cNvPr id="9" name="Text Placeholder 8">
            <a:extLst>
              <a:ext uri="{FF2B5EF4-FFF2-40B4-BE49-F238E27FC236}">
                <a16:creationId xmlns:a16="http://schemas.microsoft.com/office/drawing/2014/main" id="{A2B87646-E37F-3045-8376-857D401B8BA7}"/>
              </a:ext>
            </a:extLst>
          </p:cNvPr>
          <p:cNvSpPr>
            <a:spLocks noGrp="1"/>
          </p:cNvSpPr>
          <p:nvPr>
            <p:ph type="body" sz="quarter" idx="10"/>
          </p:nvPr>
        </p:nvSpPr>
        <p:spPr>
          <a:xfrm>
            <a:off x="381744" y="904554"/>
            <a:ext cx="11428510" cy="348813"/>
          </a:xfrm>
        </p:spPr>
        <p:txBody>
          <a:bodyPr/>
          <a:lstStyle/>
          <a:p>
            <a:r>
              <a:rPr lang="en-US"/>
              <a:t>How to?</a:t>
            </a:r>
          </a:p>
        </p:txBody>
      </p:sp>
      <p:sp>
        <p:nvSpPr>
          <p:cNvPr id="10" name="Text Placeholder 9">
            <a:extLst>
              <a:ext uri="{FF2B5EF4-FFF2-40B4-BE49-F238E27FC236}">
                <a16:creationId xmlns:a16="http://schemas.microsoft.com/office/drawing/2014/main" id="{A2044D88-43A7-214A-99E9-E072980CF706}"/>
              </a:ext>
            </a:extLst>
          </p:cNvPr>
          <p:cNvSpPr>
            <a:spLocks noGrp="1"/>
          </p:cNvSpPr>
          <p:nvPr>
            <p:ph type="body" sz="quarter" idx="16"/>
          </p:nvPr>
        </p:nvSpPr>
        <p:spPr>
          <a:xfrm>
            <a:off x="381000" y="1392865"/>
            <a:ext cx="11428510" cy="707886"/>
          </a:xfrm>
        </p:spPr>
        <p:txBody>
          <a:bodyPr/>
          <a:lstStyle/>
          <a:p>
            <a:r>
              <a:rPr lang="en-US"/>
              <a:t>Open the parameters and select </a:t>
            </a:r>
            <a:r>
              <a:rPr lang="en-US" b="1"/>
              <a:t>Show Non-Defaults</a:t>
            </a:r>
            <a:r>
              <a:rPr lang="en-US"/>
              <a:t> to see the parameters that were set during the conversion</a:t>
            </a:r>
          </a:p>
        </p:txBody>
      </p:sp>
      <p:pic>
        <p:nvPicPr>
          <p:cNvPr id="3" name="Picture 2">
            <a:extLst>
              <a:ext uri="{FF2B5EF4-FFF2-40B4-BE49-F238E27FC236}">
                <a16:creationId xmlns:a16="http://schemas.microsoft.com/office/drawing/2014/main" id="{EA04B11E-3F4D-F14E-6044-2EB66867D1DC}"/>
              </a:ext>
            </a:extLst>
          </p:cNvPr>
          <p:cNvPicPr>
            <a:picLocks noChangeAspect="1"/>
          </p:cNvPicPr>
          <p:nvPr/>
        </p:nvPicPr>
        <p:blipFill>
          <a:blip r:embed="rId2"/>
          <a:stretch>
            <a:fillRect/>
          </a:stretch>
        </p:blipFill>
        <p:spPr>
          <a:xfrm>
            <a:off x="3081616" y="1923946"/>
            <a:ext cx="6027277" cy="4268889"/>
          </a:xfrm>
          <a:prstGeom prst="rect">
            <a:avLst/>
          </a:prstGeom>
        </p:spPr>
      </p:pic>
    </p:spTree>
    <p:extLst>
      <p:ext uri="{BB962C8B-B14F-4D97-AF65-F5344CB8AC3E}">
        <p14:creationId xmlns:p14="http://schemas.microsoft.com/office/powerpoint/2010/main" val="1262540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C2D485E-FAB2-264E-8E7D-E32C2491D028}"/>
              </a:ext>
            </a:extLst>
          </p:cNvPr>
          <p:cNvSpPr>
            <a:spLocks noGrp="1"/>
          </p:cNvSpPr>
          <p:nvPr>
            <p:ph type="title"/>
          </p:nvPr>
        </p:nvSpPr>
        <p:spPr/>
        <p:txBody>
          <a:bodyPr/>
          <a:lstStyle/>
          <a:p>
            <a:r>
              <a:rPr lang="en-US" err="1"/>
              <a:t>PowerFlex</a:t>
            </a:r>
            <a:r>
              <a:rPr lang="en-US"/>
              <a:t> Drive Conversion Tool</a:t>
            </a:r>
          </a:p>
        </p:txBody>
      </p:sp>
      <p:sp>
        <p:nvSpPr>
          <p:cNvPr id="9" name="Text Placeholder 8">
            <a:extLst>
              <a:ext uri="{FF2B5EF4-FFF2-40B4-BE49-F238E27FC236}">
                <a16:creationId xmlns:a16="http://schemas.microsoft.com/office/drawing/2014/main" id="{A2B87646-E37F-3045-8376-857D401B8BA7}"/>
              </a:ext>
            </a:extLst>
          </p:cNvPr>
          <p:cNvSpPr>
            <a:spLocks noGrp="1"/>
          </p:cNvSpPr>
          <p:nvPr>
            <p:ph type="body" sz="quarter" idx="10"/>
          </p:nvPr>
        </p:nvSpPr>
        <p:spPr>
          <a:xfrm>
            <a:off x="381744" y="904554"/>
            <a:ext cx="11428510" cy="348813"/>
          </a:xfrm>
        </p:spPr>
        <p:txBody>
          <a:bodyPr/>
          <a:lstStyle/>
          <a:p>
            <a:r>
              <a:rPr lang="en-US"/>
              <a:t>How to?</a:t>
            </a:r>
          </a:p>
        </p:txBody>
      </p:sp>
      <p:sp>
        <p:nvSpPr>
          <p:cNvPr id="10" name="Text Placeholder 9">
            <a:extLst>
              <a:ext uri="{FF2B5EF4-FFF2-40B4-BE49-F238E27FC236}">
                <a16:creationId xmlns:a16="http://schemas.microsoft.com/office/drawing/2014/main" id="{A2044D88-43A7-214A-99E9-E072980CF706}"/>
              </a:ext>
            </a:extLst>
          </p:cNvPr>
          <p:cNvSpPr>
            <a:spLocks noGrp="1"/>
          </p:cNvSpPr>
          <p:nvPr>
            <p:ph type="body" sz="quarter" idx="16"/>
          </p:nvPr>
        </p:nvSpPr>
        <p:spPr>
          <a:xfrm>
            <a:off x="381000" y="1392865"/>
            <a:ext cx="11428510" cy="400110"/>
          </a:xfrm>
        </p:spPr>
        <p:txBody>
          <a:bodyPr/>
          <a:lstStyle/>
          <a:p>
            <a:r>
              <a:rPr lang="en-US"/>
              <a:t>Download the configuration file to the </a:t>
            </a:r>
            <a:r>
              <a:rPr lang="en-US" err="1"/>
              <a:t>PowerFlex</a:t>
            </a:r>
            <a:r>
              <a:rPr lang="en-US"/>
              <a:t> 755TS</a:t>
            </a:r>
          </a:p>
        </p:txBody>
      </p:sp>
      <p:pic>
        <p:nvPicPr>
          <p:cNvPr id="6" name="Picture 5">
            <a:extLst>
              <a:ext uri="{FF2B5EF4-FFF2-40B4-BE49-F238E27FC236}">
                <a16:creationId xmlns:a16="http://schemas.microsoft.com/office/drawing/2014/main" id="{E72CA4AE-A6A8-34D2-C5E3-0D95479B5FEC}"/>
              </a:ext>
            </a:extLst>
          </p:cNvPr>
          <p:cNvPicPr>
            <a:picLocks noChangeAspect="1"/>
          </p:cNvPicPr>
          <p:nvPr/>
        </p:nvPicPr>
        <p:blipFill>
          <a:blip r:embed="rId2"/>
          <a:stretch>
            <a:fillRect/>
          </a:stretch>
        </p:blipFill>
        <p:spPr>
          <a:xfrm>
            <a:off x="1439776" y="1932473"/>
            <a:ext cx="9312447" cy="3284505"/>
          </a:xfrm>
          <a:prstGeom prst="rect">
            <a:avLst/>
          </a:prstGeom>
        </p:spPr>
      </p:pic>
    </p:spTree>
    <p:extLst>
      <p:ext uri="{BB962C8B-B14F-4D97-AF65-F5344CB8AC3E}">
        <p14:creationId xmlns:p14="http://schemas.microsoft.com/office/powerpoint/2010/main" val="58305866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0AA113-7206-2D22-EF20-D58A0A8569B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9659706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1E49566-D018-029A-D943-0906214189B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7694719-A796-5EB6-E222-86A6CE0EC874}"/>
              </a:ext>
            </a:extLst>
          </p:cNvPr>
          <p:cNvSpPr>
            <a:spLocks noGrp="1"/>
          </p:cNvSpPr>
          <p:nvPr>
            <p:ph type="title"/>
          </p:nvPr>
        </p:nvSpPr>
        <p:spPr/>
        <p:txBody>
          <a:bodyPr/>
          <a:lstStyle/>
          <a:p>
            <a:r>
              <a:rPr lang="en-US" err="1"/>
              <a:t>PowerFlex</a:t>
            </a:r>
            <a:r>
              <a:rPr lang="en-US"/>
              <a:t> Drive Conversion Tool</a:t>
            </a:r>
          </a:p>
        </p:txBody>
      </p:sp>
      <p:sp>
        <p:nvSpPr>
          <p:cNvPr id="9" name="Text Placeholder 8">
            <a:extLst>
              <a:ext uri="{FF2B5EF4-FFF2-40B4-BE49-F238E27FC236}">
                <a16:creationId xmlns:a16="http://schemas.microsoft.com/office/drawing/2014/main" id="{2EDB492A-9AC1-891E-3DC4-04E4398FDEB6}"/>
              </a:ext>
            </a:extLst>
          </p:cNvPr>
          <p:cNvSpPr>
            <a:spLocks noGrp="1"/>
          </p:cNvSpPr>
          <p:nvPr>
            <p:ph type="body" sz="quarter" idx="10"/>
          </p:nvPr>
        </p:nvSpPr>
        <p:spPr>
          <a:xfrm>
            <a:off x="381744" y="904554"/>
            <a:ext cx="11428510" cy="348813"/>
          </a:xfrm>
        </p:spPr>
        <p:txBody>
          <a:bodyPr/>
          <a:lstStyle/>
          <a:p>
            <a:r>
              <a:rPr lang="en-US"/>
              <a:t>Planned Future Features</a:t>
            </a:r>
          </a:p>
        </p:txBody>
      </p:sp>
      <p:sp>
        <p:nvSpPr>
          <p:cNvPr id="10" name="Text Placeholder 9">
            <a:extLst>
              <a:ext uri="{FF2B5EF4-FFF2-40B4-BE49-F238E27FC236}">
                <a16:creationId xmlns:a16="http://schemas.microsoft.com/office/drawing/2014/main" id="{FCA234F3-89E6-204B-4B55-5759EC1B272D}"/>
              </a:ext>
            </a:extLst>
          </p:cNvPr>
          <p:cNvSpPr>
            <a:spLocks noGrp="1"/>
          </p:cNvSpPr>
          <p:nvPr>
            <p:ph type="body" sz="quarter" idx="16"/>
          </p:nvPr>
        </p:nvSpPr>
        <p:spPr>
          <a:xfrm>
            <a:off x="381000" y="1392865"/>
            <a:ext cx="5231524" cy="3354765"/>
          </a:xfrm>
        </p:spPr>
        <p:txBody>
          <a:bodyPr/>
          <a:lstStyle/>
          <a:p>
            <a:pPr marL="0" indent="0">
              <a:buNone/>
            </a:pPr>
            <a:r>
              <a:rPr lang="en-US" sz="1600" b="1"/>
              <a:t>PowerFlex 700S Phase II Support Frames 1-7</a:t>
            </a:r>
          </a:p>
          <a:p>
            <a:pPr marL="0" indent="0">
              <a:buNone/>
            </a:pPr>
            <a:r>
              <a:rPr lang="en-US" sz="1200"/>
              <a:t>208V/240V 2.2A-260A</a:t>
            </a:r>
          </a:p>
          <a:p>
            <a:pPr marL="0" indent="0">
              <a:buNone/>
            </a:pPr>
            <a:r>
              <a:rPr lang="en-US" sz="1200"/>
              <a:t>400V/480V 1.1A-481A</a:t>
            </a:r>
          </a:p>
          <a:p>
            <a:pPr marL="0" indent="0">
              <a:buNone/>
            </a:pPr>
            <a:r>
              <a:rPr lang="en-US" sz="1200"/>
              <a:t>600V 1.7A-261A</a:t>
            </a:r>
          </a:p>
          <a:p>
            <a:pPr marL="0" indent="0">
              <a:buNone/>
            </a:pPr>
            <a:r>
              <a:rPr lang="en-US" sz="1200"/>
              <a:t>690V 52A-142A</a:t>
            </a:r>
          </a:p>
          <a:p>
            <a:pPr marL="0" indent="0">
              <a:buNone/>
            </a:pPr>
            <a:r>
              <a:rPr kumimoji="0" lang="en-US" sz="1600" b="1" i="0" u="none" strike="noStrike" kern="0" cap="none" spc="0" normalizeH="0" baseline="0" noProof="0">
                <a:ln>
                  <a:noFill/>
                </a:ln>
                <a:solidFill>
                  <a:srgbClr val="4C4C4C"/>
                </a:solidFill>
                <a:effectLst/>
                <a:uLnTx/>
                <a:uFillTx/>
                <a:latin typeface="Barlow" panose="00000500000000000000" pitchFamily="50" charset="0"/>
              </a:rPr>
              <a:t>Multi-language support</a:t>
            </a:r>
          </a:p>
          <a:p>
            <a:pPr marL="0" indent="0">
              <a:buNone/>
            </a:pPr>
            <a:r>
              <a:rPr lang="en-US" sz="1200"/>
              <a:t>English, German, French, Italian, Spanish, Chinese</a:t>
            </a:r>
          </a:p>
          <a:p>
            <a:pPr marL="0" indent="0">
              <a:buNone/>
            </a:pPr>
            <a:r>
              <a:rPr lang="en-US" sz="1600" b="1"/>
              <a:t>User selection of PowerFlex 755TS Firmware Revision</a:t>
            </a:r>
          </a:p>
          <a:p>
            <a:pPr marL="0" indent="0">
              <a:buNone/>
            </a:pPr>
            <a:r>
              <a:rPr lang="en-US" sz="1200"/>
              <a:t>Selection to be made from within the PowerFlex Drive Conversion Tool</a:t>
            </a:r>
          </a:p>
          <a:p>
            <a:pPr marL="0" indent="0">
              <a:buNone/>
            </a:pPr>
            <a:r>
              <a:rPr lang="en-US" sz="1600" b="1"/>
              <a:t>Improved handling of Process PID and Torque Proving Dynamic Feature Selection</a:t>
            </a:r>
          </a:p>
        </p:txBody>
      </p:sp>
    </p:spTree>
    <p:extLst>
      <p:ext uri="{BB962C8B-B14F-4D97-AF65-F5344CB8AC3E}">
        <p14:creationId xmlns:p14="http://schemas.microsoft.com/office/powerpoint/2010/main" val="35310937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C2D485E-FAB2-264E-8E7D-E32C2491D028}"/>
              </a:ext>
            </a:extLst>
          </p:cNvPr>
          <p:cNvSpPr>
            <a:spLocks noGrp="1"/>
          </p:cNvSpPr>
          <p:nvPr>
            <p:ph type="title"/>
          </p:nvPr>
        </p:nvSpPr>
        <p:spPr/>
        <p:txBody>
          <a:bodyPr/>
          <a:lstStyle/>
          <a:p>
            <a:r>
              <a:rPr lang="en-US" err="1"/>
              <a:t>PowerFlex</a:t>
            </a:r>
            <a:r>
              <a:rPr lang="en-US"/>
              <a:t> Drive Conversion Tool</a:t>
            </a:r>
          </a:p>
        </p:txBody>
      </p:sp>
      <p:sp>
        <p:nvSpPr>
          <p:cNvPr id="9" name="Text Placeholder 8">
            <a:extLst>
              <a:ext uri="{FF2B5EF4-FFF2-40B4-BE49-F238E27FC236}">
                <a16:creationId xmlns:a16="http://schemas.microsoft.com/office/drawing/2014/main" id="{A2B87646-E37F-3045-8376-857D401B8BA7}"/>
              </a:ext>
            </a:extLst>
          </p:cNvPr>
          <p:cNvSpPr>
            <a:spLocks noGrp="1"/>
          </p:cNvSpPr>
          <p:nvPr>
            <p:ph type="body" sz="quarter" idx="10"/>
          </p:nvPr>
        </p:nvSpPr>
        <p:spPr>
          <a:xfrm>
            <a:off x="381744" y="904554"/>
            <a:ext cx="11428510" cy="348813"/>
          </a:xfrm>
        </p:spPr>
        <p:txBody>
          <a:bodyPr/>
          <a:lstStyle/>
          <a:p>
            <a:r>
              <a:rPr lang="en-US"/>
              <a:t>Overview</a:t>
            </a:r>
          </a:p>
        </p:txBody>
      </p:sp>
      <p:sp>
        <p:nvSpPr>
          <p:cNvPr id="10" name="Text Placeholder 9">
            <a:extLst>
              <a:ext uri="{FF2B5EF4-FFF2-40B4-BE49-F238E27FC236}">
                <a16:creationId xmlns:a16="http://schemas.microsoft.com/office/drawing/2014/main" id="{A2044D88-43A7-214A-99E9-E072980CF706}"/>
              </a:ext>
            </a:extLst>
          </p:cNvPr>
          <p:cNvSpPr>
            <a:spLocks noGrp="1"/>
          </p:cNvSpPr>
          <p:nvPr>
            <p:ph type="body" sz="quarter" idx="16"/>
          </p:nvPr>
        </p:nvSpPr>
        <p:spPr>
          <a:xfrm>
            <a:off x="381000" y="1392865"/>
            <a:ext cx="11428510" cy="1508105"/>
          </a:xfrm>
        </p:spPr>
        <p:txBody>
          <a:bodyPr lIns="91440" tIns="45720" rIns="91440" bIns="45720" anchor="t">
            <a:spAutoFit/>
          </a:bodyPr>
          <a:lstStyle/>
          <a:p>
            <a:r>
              <a:rPr lang="en-US" dirty="0"/>
              <a:t>Converts drive configuration files to </a:t>
            </a:r>
            <a:r>
              <a:rPr lang="en-US" dirty="0" err="1"/>
              <a:t>PowerFlex</a:t>
            </a:r>
            <a:r>
              <a:rPr lang="en-US" dirty="0"/>
              <a:t> 755TS CCW configuration files (.IUUX)</a:t>
            </a:r>
          </a:p>
          <a:p>
            <a:r>
              <a:rPr lang="en-US" dirty="0"/>
              <a:t>Supports conversion from the following drives</a:t>
            </a:r>
          </a:p>
          <a:p>
            <a:pPr lvl="1"/>
            <a:r>
              <a:rPr lang="en-US" dirty="0" err="1"/>
              <a:t>PowerFlex</a:t>
            </a:r>
            <a:r>
              <a:rPr lang="en-US" dirty="0"/>
              <a:t> 755</a:t>
            </a:r>
          </a:p>
          <a:p>
            <a:pPr lvl="1"/>
            <a:r>
              <a:rPr lang="en-US" dirty="0" err="1"/>
              <a:t>PowerFlex</a:t>
            </a:r>
            <a:r>
              <a:rPr lang="en-US" dirty="0"/>
              <a:t> 700 with Vector Control</a:t>
            </a:r>
          </a:p>
        </p:txBody>
      </p:sp>
      <p:grpSp>
        <p:nvGrpSpPr>
          <p:cNvPr id="2" name="Group 1">
            <a:extLst>
              <a:ext uri="{FF2B5EF4-FFF2-40B4-BE49-F238E27FC236}">
                <a16:creationId xmlns:a16="http://schemas.microsoft.com/office/drawing/2014/main" id="{6C98D3DC-8083-90C2-A1D6-266D62603ED0}"/>
              </a:ext>
            </a:extLst>
          </p:cNvPr>
          <p:cNvGrpSpPr/>
          <p:nvPr/>
        </p:nvGrpSpPr>
        <p:grpSpPr>
          <a:xfrm>
            <a:off x="1925895" y="4166056"/>
            <a:ext cx="1032654" cy="1024107"/>
            <a:chOff x="10509538" y="3711946"/>
            <a:chExt cx="1032654" cy="1024107"/>
          </a:xfrm>
        </p:grpSpPr>
        <p:pic>
          <p:nvPicPr>
            <p:cNvPr id="3" name="Graphic 2">
              <a:extLst>
                <a:ext uri="{FF2B5EF4-FFF2-40B4-BE49-F238E27FC236}">
                  <a16:creationId xmlns:a16="http://schemas.microsoft.com/office/drawing/2014/main" id="{BDAA5A52-38FE-C391-F4CE-929F4704500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95028" y="3711946"/>
              <a:ext cx="640080" cy="640080"/>
            </a:xfrm>
            <a:prstGeom prst="rect">
              <a:avLst/>
            </a:prstGeom>
          </p:spPr>
        </p:pic>
        <p:sp>
          <p:nvSpPr>
            <p:cNvPr id="4" name="TextBox 3">
              <a:extLst>
                <a:ext uri="{FF2B5EF4-FFF2-40B4-BE49-F238E27FC236}">
                  <a16:creationId xmlns:a16="http://schemas.microsoft.com/office/drawing/2014/main" id="{8B16A087-0F57-0F87-94DF-0D1551EB49CE}"/>
                </a:ext>
              </a:extLst>
            </p:cNvPr>
            <p:cNvSpPr txBox="1"/>
            <p:nvPr userDrawn="1"/>
          </p:nvSpPr>
          <p:spPr>
            <a:xfrm>
              <a:off x="10509538" y="4397499"/>
              <a:ext cx="1032654" cy="338554"/>
            </a:xfrm>
            <a:prstGeom prst="rect">
              <a:avLst/>
            </a:prstGeom>
          </p:spPr>
          <p:txBody>
            <a:bodyPr wrap="none" lIns="91440" tIns="45720" rIns="91440" bIns="45720" rtlCol="0" anchor="t">
              <a:spAutoFit/>
            </a:bodyPr>
            <a:lstStyle/>
            <a:p>
              <a:pPr algn="ctr"/>
              <a:r>
                <a:rPr lang="en-US" sz="800" dirty="0">
                  <a:effectLst/>
                  <a:latin typeface="Arial"/>
                  <a:cs typeface="Arial"/>
                </a:rPr>
                <a:t>POWERFLEX 755</a:t>
              </a:r>
              <a:br>
                <a:rPr lang="en-US" sz="800" dirty="0">
                  <a:effectLst/>
                  <a:latin typeface="Arial" panose="020B0604020202020204" pitchFamily="34" charset="0"/>
                  <a:cs typeface="Arial" panose="020B0604020202020204" pitchFamily="34" charset="0"/>
                </a:rPr>
              </a:br>
              <a:r>
                <a:rPr lang="en-US" sz="800" dirty="0">
                  <a:effectLst/>
                  <a:latin typeface="Arial"/>
                  <a:cs typeface="Arial"/>
                </a:rPr>
                <a:t>POWERFLEX 700</a:t>
              </a:r>
            </a:p>
          </p:txBody>
        </p:sp>
      </p:grpSp>
      <p:grpSp>
        <p:nvGrpSpPr>
          <p:cNvPr id="5" name="Group 4">
            <a:extLst>
              <a:ext uri="{FF2B5EF4-FFF2-40B4-BE49-F238E27FC236}">
                <a16:creationId xmlns:a16="http://schemas.microsoft.com/office/drawing/2014/main" id="{DBBD21AE-C141-3FDB-12FE-5382CA1EF162}"/>
              </a:ext>
            </a:extLst>
          </p:cNvPr>
          <p:cNvGrpSpPr/>
          <p:nvPr/>
        </p:nvGrpSpPr>
        <p:grpSpPr>
          <a:xfrm>
            <a:off x="8813448" y="4166056"/>
            <a:ext cx="1164101" cy="900997"/>
            <a:chOff x="10443815" y="3711946"/>
            <a:chExt cx="1164101" cy="900997"/>
          </a:xfrm>
        </p:grpSpPr>
        <p:pic>
          <p:nvPicPr>
            <p:cNvPr id="6" name="Graphic 5">
              <a:extLst>
                <a:ext uri="{FF2B5EF4-FFF2-40B4-BE49-F238E27FC236}">
                  <a16:creationId xmlns:a16="http://schemas.microsoft.com/office/drawing/2014/main" id="{B2F94528-710F-A024-3257-12CA02B2E52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95028" y="3711946"/>
              <a:ext cx="640080" cy="640080"/>
            </a:xfrm>
            <a:prstGeom prst="rect">
              <a:avLst/>
            </a:prstGeom>
          </p:spPr>
        </p:pic>
        <p:sp>
          <p:nvSpPr>
            <p:cNvPr id="7" name="TextBox 6">
              <a:extLst>
                <a:ext uri="{FF2B5EF4-FFF2-40B4-BE49-F238E27FC236}">
                  <a16:creationId xmlns:a16="http://schemas.microsoft.com/office/drawing/2014/main" id="{2EA8A1CA-955C-C71C-5E20-E6E0C825753B}"/>
                </a:ext>
              </a:extLst>
            </p:cNvPr>
            <p:cNvSpPr txBox="1"/>
            <p:nvPr userDrawn="1"/>
          </p:nvSpPr>
          <p:spPr>
            <a:xfrm>
              <a:off x="10443815" y="4397499"/>
              <a:ext cx="1164101" cy="215444"/>
            </a:xfrm>
            <a:prstGeom prst="rect">
              <a:avLst/>
            </a:prstGeom>
          </p:spPr>
          <p:txBody>
            <a:bodyPr wrap="none" rtlCol="0" anchor="t">
              <a:spAutoFit/>
            </a:bodyPr>
            <a:lstStyle/>
            <a:p>
              <a:pPr algn="ctr"/>
              <a:r>
                <a:rPr lang="en-US" sz="800">
                  <a:effectLst/>
                  <a:latin typeface="Arial" panose="020B0604020202020204" pitchFamily="34" charset="0"/>
                  <a:cs typeface="Arial" panose="020B0604020202020204" pitchFamily="34" charset="0"/>
                </a:rPr>
                <a:t>POWERFLEX 755TS</a:t>
              </a:r>
            </a:p>
          </p:txBody>
        </p:sp>
      </p:grpSp>
      <p:grpSp>
        <p:nvGrpSpPr>
          <p:cNvPr id="11" name="Group 10">
            <a:extLst>
              <a:ext uri="{FF2B5EF4-FFF2-40B4-BE49-F238E27FC236}">
                <a16:creationId xmlns:a16="http://schemas.microsoft.com/office/drawing/2014/main" id="{374FAFAB-9309-6E99-3670-D70325FC0F52}"/>
              </a:ext>
            </a:extLst>
          </p:cNvPr>
          <p:cNvGrpSpPr/>
          <p:nvPr/>
        </p:nvGrpSpPr>
        <p:grpSpPr>
          <a:xfrm>
            <a:off x="5383032" y="4346490"/>
            <a:ext cx="875560" cy="920990"/>
            <a:chOff x="6357801" y="2100486"/>
            <a:chExt cx="875560" cy="920990"/>
          </a:xfrm>
        </p:grpSpPr>
        <p:pic>
          <p:nvPicPr>
            <p:cNvPr id="12" name="Graphic 11">
              <a:extLst>
                <a:ext uri="{FF2B5EF4-FFF2-40B4-BE49-F238E27FC236}">
                  <a16:creationId xmlns:a16="http://schemas.microsoft.com/office/drawing/2014/main" id="{9A8D8B24-1A69-06A7-B7DD-E1FFF128D2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51375" y="2100486"/>
              <a:ext cx="488412" cy="254381"/>
            </a:xfrm>
            <a:prstGeom prst="rect">
              <a:avLst/>
            </a:prstGeom>
          </p:spPr>
        </p:pic>
        <p:sp>
          <p:nvSpPr>
            <p:cNvPr id="13" name="TextBox 12">
              <a:extLst>
                <a:ext uri="{FF2B5EF4-FFF2-40B4-BE49-F238E27FC236}">
                  <a16:creationId xmlns:a16="http://schemas.microsoft.com/office/drawing/2014/main" id="{050EA7F1-C7E4-8118-3119-EDEF36F40D59}"/>
                </a:ext>
              </a:extLst>
            </p:cNvPr>
            <p:cNvSpPr txBox="1"/>
            <p:nvPr userDrawn="1"/>
          </p:nvSpPr>
          <p:spPr>
            <a:xfrm>
              <a:off x="6357801" y="2436701"/>
              <a:ext cx="875560" cy="584775"/>
            </a:xfrm>
            <a:prstGeom prst="rect">
              <a:avLst/>
            </a:prstGeom>
          </p:spPr>
          <p:txBody>
            <a:bodyPr wrap="none" rtlCol="0" anchor="t">
              <a:spAutoFit/>
            </a:bodyPr>
            <a:lstStyle/>
            <a:p>
              <a:pPr marL="0" indent="0" algn="ctr" defTabSz="914400">
                <a:buNone/>
              </a:pPr>
              <a:r>
                <a:rPr lang="en-US" sz="800" kern="0">
                  <a:latin typeface="Arial" panose="020B0604020202020204" pitchFamily="34" charset="0"/>
                  <a:cs typeface="Arial" panose="020B0604020202020204" pitchFamily="34" charset="0"/>
                </a:rPr>
                <a:t>POWERFLEX</a:t>
              </a:r>
            </a:p>
            <a:p>
              <a:pPr marL="0" indent="0" algn="ctr" defTabSz="914400">
                <a:buNone/>
              </a:pPr>
              <a:r>
                <a:rPr lang="en-US" sz="800" kern="0">
                  <a:latin typeface="Arial" panose="020B0604020202020204" pitchFamily="34" charset="0"/>
                  <a:cs typeface="Arial" panose="020B0604020202020204" pitchFamily="34" charset="0"/>
                </a:rPr>
                <a:t>DRIVE</a:t>
              </a:r>
            </a:p>
            <a:p>
              <a:pPr marL="0" indent="0" algn="ctr" defTabSz="914400">
                <a:buNone/>
              </a:pPr>
              <a:r>
                <a:rPr lang="en-US" sz="800" kern="0">
                  <a:latin typeface="Arial" panose="020B0604020202020204" pitchFamily="34" charset="0"/>
                  <a:cs typeface="Arial" panose="020B0604020202020204" pitchFamily="34" charset="0"/>
                </a:rPr>
                <a:t>CONVERSION</a:t>
              </a:r>
            </a:p>
            <a:p>
              <a:pPr marL="0" indent="0" algn="ctr" defTabSz="914400">
                <a:buNone/>
              </a:pPr>
              <a:r>
                <a:rPr lang="en-US" sz="800" kern="0">
                  <a:latin typeface="Arial" panose="020B0604020202020204" pitchFamily="34" charset="0"/>
                  <a:cs typeface="Arial" panose="020B0604020202020204" pitchFamily="34" charset="0"/>
                </a:rPr>
                <a:t>TOOL</a:t>
              </a:r>
            </a:p>
          </p:txBody>
        </p:sp>
      </p:grpSp>
      <p:grpSp>
        <p:nvGrpSpPr>
          <p:cNvPr id="14" name="Group 13">
            <a:extLst>
              <a:ext uri="{FF2B5EF4-FFF2-40B4-BE49-F238E27FC236}">
                <a16:creationId xmlns:a16="http://schemas.microsoft.com/office/drawing/2014/main" id="{6DFAA5A9-2D80-EFDB-DEAA-B2D412CB8614}"/>
              </a:ext>
            </a:extLst>
          </p:cNvPr>
          <p:cNvGrpSpPr/>
          <p:nvPr/>
        </p:nvGrpSpPr>
        <p:grpSpPr>
          <a:xfrm>
            <a:off x="3547571" y="3249784"/>
            <a:ext cx="1223412" cy="765693"/>
            <a:chOff x="672286" y="666586"/>
            <a:chExt cx="1223412" cy="765693"/>
          </a:xfrm>
        </p:grpSpPr>
        <p:sp>
          <p:nvSpPr>
            <p:cNvPr id="15" name="TextBox 14">
              <a:extLst>
                <a:ext uri="{FF2B5EF4-FFF2-40B4-BE49-F238E27FC236}">
                  <a16:creationId xmlns:a16="http://schemas.microsoft.com/office/drawing/2014/main" id="{25CF14C1-385B-23B5-1914-AA21DE60AFA4}"/>
                </a:ext>
              </a:extLst>
            </p:cNvPr>
            <p:cNvSpPr txBox="1"/>
            <p:nvPr userDrawn="1"/>
          </p:nvSpPr>
          <p:spPr>
            <a:xfrm>
              <a:off x="672286" y="1216835"/>
              <a:ext cx="1223412" cy="215444"/>
            </a:xfrm>
            <a:prstGeom prst="rect">
              <a:avLst/>
            </a:prstGeom>
          </p:spPr>
          <p:txBody>
            <a:bodyPr wrap="none" rtlCol="0" anchor="t">
              <a:spAutoFit/>
            </a:bodyPr>
            <a:lstStyle/>
            <a:p>
              <a:pPr marL="0" indent="0" algn="ctr" defTabSz="914400">
                <a:buNone/>
              </a:pPr>
              <a:r>
                <a:rPr lang="en-US" sz="800" kern="0" err="1">
                  <a:latin typeface="Arial" panose="020B0604020202020204" pitchFamily="34" charset="0"/>
                  <a:cs typeface="Arial" panose="020B0604020202020204" pitchFamily="34" charset="0"/>
                </a:rPr>
                <a:t>DriveExecutive</a:t>
              </a:r>
              <a:r>
                <a:rPr lang="en-US" sz="800" kern="0">
                  <a:latin typeface="Arial" panose="020B0604020202020204" pitchFamily="34" charset="0"/>
                  <a:cs typeface="Arial" panose="020B0604020202020204" pitchFamily="34" charset="0"/>
                </a:rPr>
                <a:t> (.DNO)</a:t>
              </a:r>
            </a:p>
          </p:txBody>
        </p:sp>
        <p:pic>
          <p:nvPicPr>
            <p:cNvPr id="16" name="Graphic 15">
              <a:extLst>
                <a:ext uri="{FF2B5EF4-FFF2-40B4-BE49-F238E27FC236}">
                  <a16:creationId xmlns:a16="http://schemas.microsoft.com/office/drawing/2014/main" id="{568B17F3-571F-26BE-647B-82762B114A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1845" y="666586"/>
              <a:ext cx="406400" cy="546100"/>
            </a:xfrm>
            <a:prstGeom prst="rect">
              <a:avLst/>
            </a:prstGeom>
          </p:spPr>
        </p:pic>
      </p:grpSp>
      <p:grpSp>
        <p:nvGrpSpPr>
          <p:cNvPr id="17" name="Group 16">
            <a:extLst>
              <a:ext uri="{FF2B5EF4-FFF2-40B4-BE49-F238E27FC236}">
                <a16:creationId xmlns:a16="http://schemas.microsoft.com/office/drawing/2014/main" id="{A370CE33-9CA5-8F5E-EFE4-52CC00D24021}"/>
              </a:ext>
            </a:extLst>
          </p:cNvPr>
          <p:cNvGrpSpPr/>
          <p:nvPr/>
        </p:nvGrpSpPr>
        <p:grpSpPr>
          <a:xfrm>
            <a:off x="7174639" y="4204169"/>
            <a:ext cx="1164101" cy="888803"/>
            <a:chOff x="701942" y="666586"/>
            <a:chExt cx="1164101" cy="888803"/>
          </a:xfrm>
        </p:grpSpPr>
        <p:sp>
          <p:nvSpPr>
            <p:cNvPr id="18" name="TextBox 17">
              <a:extLst>
                <a:ext uri="{FF2B5EF4-FFF2-40B4-BE49-F238E27FC236}">
                  <a16:creationId xmlns:a16="http://schemas.microsoft.com/office/drawing/2014/main" id="{96006315-269E-9F61-3D42-293036B598DB}"/>
                </a:ext>
              </a:extLst>
            </p:cNvPr>
            <p:cNvSpPr txBox="1"/>
            <p:nvPr userDrawn="1"/>
          </p:nvSpPr>
          <p:spPr>
            <a:xfrm>
              <a:off x="701942" y="1216835"/>
              <a:ext cx="1164101" cy="338554"/>
            </a:xfrm>
            <a:prstGeom prst="rect">
              <a:avLst/>
            </a:prstGeom>
          </p:spPr>
          <p:txBody>
            <a:bodyPr wrap="none" rtlCol="0" anchor="t">
              <a:spAutoFit/>
            </a:bodyPr>
            <a:lstStyle/>
            <a:p>
              <a:pPr marL="0" indent="0" algn="ctr" defTabSz="914400">
                <a:buNone/>
              </a:pPr>
              <a:r>
                <a:rPr lang="en-US" sz="800" kern="0">
                  <a:latin typeface="Arial" panose="020B0604020202020204" pitchFamily="34" charset="0"/>
                  <a:cs typeface="Arial" panose="020B0604020202020204" pitchFamily="34" charset="0"/>
                </a:rPr>
                <a:t>POWERFLEX 755TS</a:t>
              </a:r>
            </a:p>
            <a:p>
              <a:pPr marL="0" indent="0" algn="ctr" defTabSz="914400">
                <a:buNone/>
              </a:pPr>
              <a:r>
                <a:rPr lang="en-US" sz="800" kern="0">
                  <a:latin typeface="Arial" panose="020B0604020202020204" pitchFamily="34" charset="0"/>
                  <a:cs typeface="Arial" panose="020B0604020202020204" pitchFamily="34" charset="0"/>
                </a:rPr>
                <a:t>CCW (.IUUX)</a:t>
              </a:r>
            </a:p>
          </p:txBody>
        </p:sp>
        <p:pic>
          <p:nvPicPr>
            <p:cNvPr id="19" name="Graphic 18">
              <a:extLst>
                <a:ext uri="{FF2B5EF4-FFF2-40B4-BE49-F238E27FC236}">
                  <a16:creationId xmlns:a16="http://schemas.microsoft.com/office/drawing/2014/main" id="{F8E5DCA9-2621-DEF0-5B5B-074B85C3F6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1845" y="666586"/>
              <a:ext cx="406400" cy="546100"/>
            </a:xfrm>
            <a:prstGeom prst="rect">
              <a:avLst/>
            </a:prstGeom>
          </p:spPr>
        </p:pic>
      </p:grpSp>
      <p:grpSp>
        <p:nvGrpSpPr>
          <p:cNvPr id="20" name="Group 19">
            <a:extLst>
              <a:ext uri="{FF2B5EF4-FFF2-40B4-BE49-F238E27FC236}">
                <a16:creationId xmlns:a16="http://schemas.microsoft.com/office/drawing/2014/main" id="{27904329-8357-D53D-2E28-85398529D65C}"/>
              </a:ext>
            </a:extLst>
          </p:cNvPr>
          <p:cNvGrpSpPr/>
          <p:nvPr/>
        </p:nvGrpSpPr>
        <p:grpSpPr>
          <a:xfrm>
            <a:off x="3759969" y="5214269"/>
            <a:ext cx="798617" cy="765693"/>
            <a:chOff x="884684" y="666586"/>
            <a:chExt cx="798617" cy="765693"/>
          </a:xfrm>
        </p:grpSpPr>
        <p:sp>
          <p:nvSpPr>
            <p:cNvPr id="21" name="TextBox 20">
              <a:extLst>
                <a:ext uri="{FF2B5EF4-FFF2-40B4-BE49-F238E27FC236}">
                  <a16:creationId xmlns:a16="http://schemas.microsoft.com/office/drawing/2014/main" id="{1ABF4643-173C-BC5F-7F46-D6BA88C6FDCD}"/>
                </a:ext>
              </a:extLst>
            </p:cNvPr>
            <p:cNvSpPr txBox="1"/>
            <p:nvPr userDrawn="1"/>
          </p:nvSpPr>
          <p:spPr>
            <a:xfrm>
              <a:off x="884684" y="1216835"/>
              <a:ext cx="798617" cy="215444"/>
            </a:xfrm>
            <a:prstGeom prst="rect">
              <a:avLst/>
            </a:prstGeom>
          </p:spPr>
          <p:txBody>
            <a:bodyPr wrap="none" rtlCol="0" anchor="t">
              <a:spAutoFit/>
            </a:bodyPr>
            <a:lstStyle/>
            <a:p>
              <a:pPr marL="0" indent="0" algn="ctr" defTabSz="914400">
                <a:buNone/>
              </a:pPr>
              <a:r>
                <a:rPr lang="en-US" sz="800" kern="0">
                  <a:latin typeface="Arial" panose="020B0604020202020204" pitchFamily="34" charset="0"/>
                  <a:cs typeface="Arial" panose="020B0604020202020204" pitchFamily="34" charset="0"/>
                </a:rPr>
                <a:t>CCW (.IUUX)</a:t>
              </a:r>
            </a:p>
          </p:txBody>
        </p:sp>
        <p:pic>
          <p:nvPicPr>
            <p:cNvPr id="22" name="Graphic 21">
              <a:extLst>
                <a:ext uri="{FF2B5EF4-FFF2-40B4-BE49-F238E27FC236}">
                  <a16:creationId xmlns:a16="http://schemas.microsoft.com/office/drawing/2014/main" id="{FFFA207C-BA42-3747-7C87-F01EAB8F44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1845" y="666586"/>
              <a:ext cx="406400" cy="546100"/>
            </a:xfrm>
            <a:prstGeom prst="rect">
              <a:avLst/>
            </a:prstGeom>
          </p:spPr>
        </p:pic>
      </p:grpSp>
      <p:cxnSp>
        <p:nvCxnSpPr>
          <p:cNvPr id="23" name="Straight Arrow Connector 22">
            <a:extLst>
              <a:ext uri="{FF2B5EF4-FFF2-40B4-BE49-F238E27FC236}">
                <a16:creationId xmlns:a16="http://schemas.microsoft.com/office/drawing/2014/main" id="{5F81B920-D3F2-C892-2E36-5884A89D5B3C}"/>
              </a:ext>
            </a:extLst>
          </p:cNvPr>
          <p:cNvCxnSpPr/>
          <p:nvPr/>
        </p:nvCxnSpPr>
        <p:spPr bwMode="auto">
          <a:xfrm>
            <a:off x="2813303" y="4648571"/>
            <a:ext cx="914400" cy="91440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6F0FF3EF-C2D9-5592-D37E-32BA59846F5A}"/>
              </a:ext>
            </a:extLst>
          </p:cNvPr>
          <p:cNvCxnSpPr>
            <a:cxnSpLocks/>
          </p:cNvCxnSpPr>
          <p:nvPr/>
        </p:nvCxnSpPr>
        <p:spPr bwMode="auto">
          <a:xfrm rot="16200000">
            <a:off x="2807119" y="3581822"/>
            <a:ext cx="914400" cy="91440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F7127819-300D-2ECF-E5AA-C8A70FD741B3}"/>
              </a:ext>
            </a:extLst>
          </p:cNvPr>
          <p:cNvCxnSpPr/>
          <p:nvPr/>
        </p:nvCxnSpPr>
        <p:spPr bwMode="auto">
          <a:xfrm>
            <a:off x="4478107" y="3579953"/>
            <a:ext cx="914400" cy="91440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1C3DCB3-E53B-3964-8622-3475C855FBCD}"/>
              </a:ext>
            </a:extLst>
          </p:cNvPr>
          <p:cNvCxnSpPr>
            <a:cxnSpLocks/>
          </p:cNvCxnSpPr>
          <p:nvPr/>
        </p:nvCxnSpPr>
        <p:spPr bwMode="auto">
          <a:xfrm rot="16200000">
            <a:off x="4478107" y="4648571"/>
            <a:ext cx="914400" cy="91440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C1B1EAC3-6C37-F0FC-EA11-2800AF9FB10A}"/>
              </a:ext>
            </a:extLst>
          </p:cNvPr>
          <p:cNvCxnSpPr>
            <a:cxnSpLocks/>
          </p:cNvCxnSpPr>
          <p:nvPr/>
        </p:nvCxnSpPr>
        <p:spPr bwMode="auto">
          <a:xfrm flipV="1">
            <a:off x="6312084" y="4600871"/>
            <a:ext cx="1056184" cy="386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8F52F026-A0F4-79F0-1832-28546C541773}"/>
              </a:ext>
            </a:extLst>
          </p:cNvPr>
          <p:cNvCxnSpPr>
            <a:cxnSpLocks/>
          </p:cNvCxnSpPr>
          <p:nvPr/>
        </p:nvCxnSpPr>
        <p:spPr bwMode="auto">
          <a:xfrm flipV="1">
            <a:off x="8052894" y="4586012"/>
            <a:ext cx="1056184" cy="386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12782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4E5379-DC91-454D-92EC-1982E410F698}"/>
              </a:ext>
            </a:extLst>
          </p:cNvPr>
          <p:cNvSpPr>
            <a:spLocks noGrp="1"/>
          </p:cNvSpPr>
          <p:nvPr>
            <p:ph type="title"/>
          </p:nvPr>
        </p:nvSpPr>
        <p:spPr/>
        <p:txBody>
          <a:bodyPr/>
          <a:lstStyle/>
          <a:p>
            <a:r>
              <a:rPr lang="en-US" err="1"/>
              <a:t>PowerFlex</a:t>
            </a:r>
            <a:r>
              <a:rPr lang="en-US"/>
              <a:t> Drive Conversion Tool</a:t>
            </a:r>
          </a:p>
        </p:txBody>
      </p:sp>
      <p:sp>
        <p:nvSpPr>
          <p:cNvPr id="10" name="Text Placeholder 9">
            <a:extLst>
              <a:ext uri="{FF2B5EF4-FFF2-40B4-BE49-F238E27FC236}">
                <a16:creationId xmlns:a16="http://schemas.microsoft.com/office/drawing/2014/main" id="{19876E68-5484-D143-83EF-20E8EAA47CD8}"/>
              </a:ext>
            </a:extLst>
          </p:cNvPr>
          <p:cNvSpPr>
            <a:spLocks noGrp="1"/>
          </p:cNvSpPr>
          <p:nvPr>
            <p:ph type="body" sz="quarter" idx="16"/>
          </p:nvPr>
        </p:nvSpPr>
        <p:spPr>
          <a:xfrm>
            <a:off x="381744" y="904554"/>
            <a:ext cx="6450856" cy="348813"/>
          </a:xfrm>
        </p:spPr>
        <p:txBody>
          <a:bodyPr/>
          <a:lstStyle/>
          <a:p>
            <a:r>
              <a:rPr lang="en-US"/>
              <a:t>Using the online tool</a:t>
            </a:r>
          </a:p>
        </p:txBody>
      </p:sp>
      <p:sp>
        <p:nvSpPr>
          <p:cNvPr id="11" name="Text Placeholder 10">
            <a:extLst>
              <a:ext uri="{FF2B5EF4-FFF2-40B4-BE49-F238E27FC236}">
                <a16:creationId xmlns:a16="http://schemas.microsoft.com/office/drawing/2014/main" id="{6C2FC89F-1777-EF44-9999-A47D6B81CACF}"/>
              </a:ext>
            </a:extLst>
          </p:cNvPr>
          <p:cNvSpPr>
            <a:spLocks noGrp="1"/>
          </p:cNvSpPr>
          <p:nvPr>
            <p:ph type="body" sz="quarter" idx="17"/>
          </p:nvPr>
        </p:nvSpPr>
        <p:spPr>
          <a:xfrm>
            <a:off x="381000" y="1472988"/>
            <a:ext cx="6450857" cy="2185214"/>
          </a:xfrm>
        </p:spPr>
        <p:txBody>
          <a:bodyPr/>
          <a:lstStyle/>
          <a:p>
            <a:r>
              <a:rPr lang="en-US" b="1"/>
              <a:t>User login allows for accessing conversion history</a:t>
            </a:r>
          </a:p>
          <a:p>
            <a:r>
              <a:rPr lang="en-US" b="1"/>
              <a:t>Upload the original drive configuration</a:t>
            </a:r>
          </a:p>
          <a:p>
            <a:pPr lvl="1"/>
            <a:r>
              <a:rPr lang="en-US" b="1"/>
              <a:t>Up to 15 drive configuration files may be uploaded at once</a:t>
            </a:r>
          </a:p>
          <a:p>
            <a:r>
              <a:rPr lang="en-US" b="1"/>
              <a:t>For PowerFlex 700 with Vector Control, users can select if they need to include I/O option card and/or Encoder option card</a:t>
            </a:r>
          </a:p>
        </p:txBody>
      </p:sp>
      <p:pic>
        <p:nvPicPr>
          <p:cNvPr id="16" name="Picture Placeholder 15" descr="A screenshot of a computer&#10;&#10;AI-generated content may be incorrect.">
            <a:extLst>
              <a:ext uri="{FF2B5EF4-FFF2-40B4-BE49-F238E27FC236}">
                <a16:creationId xmlns:a16="http://schemas.microsoft.com/office/drawing/2014/main" id="{1D98FC63-DE33-7F90-E0DC-ABC987AAD176}"/>
              </a:ext>
            </a:extLst>
          </p:cNvPr>
          <p:cNvPicPr>
            <a:picLocks noGrp="1" noChangeAspect="1"/>
          </p:cNvPicPr>
          <p:nvPr>
            <p:ph type="pic" sz="quarter" idx="10"/>
          </p:nvPr>
        </p:nvPicPr>
        <p:blipFill>
          <a:blip r:embed="rId2"/>
          <a:srcRect l="1350" r="1350"/>
          <a:stretch>
            <a:fillRect/>
          </a:stretch>
        </p:blipFill>
        <p:spPr/>
      </p:pic>
    </p:spTree>
    <p:extLst>
      <p:ext uri="{BB962C8B-B14F-4D97-AF65-F5344CB8AC3E}">
        <p14:creationId xmlns:p14="http://schemas.microsoft.com/office/powerpoint/2010/main" val="22711096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4E462-B455-D169-2DE9-778FB94A805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C61EF67-FC83-F8E3-C92A-3921A6CBF6D6}"/>
              </a:ext>
            </a:extLst>
          </p:cNvPr>
          <p:cNvSpPr>
            <a:spLocks noGrp="1"/>
          </p:cNvSpPr>
          <p:nvPr>
            <p:ph type="title"/>
          </p:nvPr>
        </p:nvSpPr>
        <p:spPr/>
        <p:txBody>
          <a:bodyPr/>
          <a:lstStyle/>
          <a:p>
            <a:r>
              <a:rPr lang="en-US" err="1"/>
              <a:t>PowerFlex</a:t>
            </a:r>
            <a:r>
              <a:rPr lang="en-US"/>
              <a:t> Drive Conversion Tool</a:t>
            </a:r>
          </a:p>
        </p:txBody>
      </p:sp>
      <p:sp>
        <p:nvSpPr>
          <p:cNvPr id="10" name="Text Placeholder 9">
            <a:extLst>
              <a:ext uri="{FF2B5EF4-FFF2-40B4-BE49-F238E27FC236}">
                <a16:creationId xmlns:a16="http://schemas.microsoft.com/office/drawing/2014/main" id="{CE0B2C1F-B98C-1388-46CB-BF4BC91ECF00}"/>
              </a:ext>
            </a:extLst>
          </p:cNvPr>
          <p:cNvSpPr>
            <a:spLocks noGrp="1"/>
          </p:cNvSpPr>
          <p:nvPr>
            <p:ph type="body" sz="quarter" idx="16"/>
          </p:nvPr>
        </p:nvSpPr>
        <p:spPr>
          <a:xfrm>
            <a:off x="381744" y="904554"/>
            <a:ext cx="6450856" cy="348813"/>
          </a:xfrm>
        </p:spPr>
        <p:txBody>
          <a:bodyPr/>
          <a:lstStyle/>
          <a:p>
            <a:r>
              <a:rPr lang="en-US"/>
              <a:t>Past Requests</a:t>
            </a:r>
          </a:p>
        </p:txBody>
      </p:sp>
      <p:sp>
        <p:nvSpPr>
          <p:cNvPr id="11" name="Text Placeholder 10">
            <a:extLst>
              <a:ext uri="{FF2B5EF4-FFF2-40B4-BE49-F238E27FC236}">
                <a16:creationId xmlns:a16="http://schemas.microsoft.com/office/drawing/2014/main" id="{74D088F4-E1D7-0080-DA78-66E5A39F536A}"/>
              </a:ext>
            </a:extLst>
          </p:cNvPr>
          <p:cNvSpPr>
            <a:spLocks noGrp="1"/>
          </p:cNvSpPr>
          <p:nvPr>
            <p:ph type="body" sz="quarter" idx="17"/>
          </p:nvPr>
        </p:nvSpPr>
        <p:spPr>
          <a:xfrm>
            <a:off x="381000" y="1472988"/>
            <a:ext cx="6450857" cy="2185214"/>
          </a:xfrm>
        </p:spPr>
        <p:txBody>
          <a:bodyPr/>
          <a:lstStyle/>
          <a:p>
            <a:r>
              <a:rPr lang="en-US"/>
              <a:t>Upload the original drive configuration</a:t>
            </a:r>
          </a:p>
          <a:p>
            <a:pPr lvl="1"/>
            <a:r>
              <a:rPr lang="en-US"/>
              <a:t>Up to 15 drive configuration files may be uploaded at once</a:t>
            </a:r>
          </a:p>
          <a:p>
            <a:r>
              <a:rPr lang="en-US"/>
              <a:t>For PowerFlex 700 with Vector Control, users can select if they need to include I/O option card and/or Encoder option card</a:t>
            </a:r>
          </a:p>
          <a:p>
            <a:r>
              <a:rPr lang="en-US" b="1"/>
              <a:t>View the status of past requests</a:t>
            </a:r>
          </a:p>
        </p:txBody>
      </p:sp>
      <p:pic>
        <p:nvPicPr>
          <p:cNvPr id="5" name="Picture Placeholder 4" descr="A screenshot of a computer&#10;&#10;AI-generated content may be incorrect.">
            <a:extLst>
              <a:ext uri="{FF2B5EF4-FFF2-40B4-BE49-F238E27FC236}">
                <a16:creationId xmlns:a16="http://schemas.microsoft.com/office/drawing/2014/main" id="{8D8B617B-03EF-DA22-698C-8E27B5FA5B43}"/>
              </a:ext>
            </a:extLst>
          </p:cNvPr>
          <p:cNvPicPr>
            <a:picLocks noGrp="1" noChangeAspect="1"/>
          </p:cNvPicPr>
          <p:nvPr>
            <p:ph type="pic" sz="quarter" idx="10"/>
          </p:nvPr>
        </p:nvPicPr>
        <p:blipFill>
          <a:blip r:embed="rId2"/>
          <a:srcRect r="40492"/>
          <a:stretch>
            <a:fillRect/>
          </a:stretch>
        </p:blipFill>
        <p:spPr>
          <a:xfrm>
            <a:off x="7212169" y="1936821"/>
            <a:ext cx="4979831" cy="3533106"/>
          </a:xfrm>
        </p:spPr>
      </p:pic>
    </p:spTree>
    <p:extLst>
      <p:ext uri="{BB962C8B-B14F-4D97-AF65-F5344CB8AC3E}">
        <p14:creationId xmlns:p14="http://schemas.microsoft.com/office/powerpoint/2010/main" val="15374408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0DA74-6A9C-E078-E9F9-37DD313B918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D4E60DA-86F6-18CF-273D-58A41BD2B491}"/>
              </a:ext>
            </a:extLst>
          </p:cNvPr>
          <p:cNvSpPr>
            <a:spLocks noGrp="1"/>
          </p:cNvSpPr>
          <p:nvPr>
            <p:ph type="title"/>
          </p:nvPr>
        </p:nvSpPr>
        <p:spPr/>
        <p:txBody>
          <a:bodyPr/>
          <a:lstStyle/>
          <a:p>
            <a:r>
              <a:rPr lang="en-US" err="1"/>
              <a:t>PowerFlex</a:t>
            </a:r>
            <a:r>
              <a:rPr lang="en-US"/>
              <a:t> Drive Conversion Tool</a:t>
            </a:r>
          </a:p>
        </p:txBody>
      </p:sp>
      <p:sp>
        <p:nvSpPr>
          <p:cNvPr id="10" name="Text Placeholder 9">
            <a:extLst>
              <a:ext uri="{FF2B5EF4-FFF2-40B4-BE49-F238E27FC236}">
                <a16:creationId xmlns:a16="http://schemas.microsoft.com/office/drawing/2014/main" id="{9555787A-8831-FC30-B23A-1586BC5F44B9}"/>
              </a:ext>
            </a:extLst>
          </p:cNvPr>
          <p:cNvSpPr>
            <a:spLocks noGrp="1"/>
          </p:cNvSpPr>
          <p:nvPr>
            <p:ph type="body" sz="quarter" idx="16"/>
          </p:nvPr>
        </p:nvSpPr>
        <p:spPr>
          <a:xfrm>
            <a:off x="381744" y="904554"/>
            <a:ext cx="6450856" cy="348813"/>
          </a:xfrm>
        </p:spPr>
        <p:txBody>
          <a:bodyPr/>
          <a:lstStyle/>
          <a:p>
            <a:r>
              <a:rPr lang="en-US"/>
              <a:t>Downloading</a:t>
            </a:r>
          </a:p>
        </p:txBody>
      </p:sp>
      <p:sp>
        <p:nvSpPr>
          <p:cNvPr id="11" name="Text Placeholder 10">
            <a:extLst>
              <a:ext uri="{FF2B5EF4-FFF2-40B4-BE49-F238E27FC236}">
                <a16:creationId xmlns:a16="http://schemas.microsoft.com/office/drawing/2014/main" id="{1781AC8F-D0FB-1CB6-FB36-2CAABDDFFAFE}"/>
              </a:ext>
            </a:extLst>
          </p:cNvPr>
          <p:cNvSpPr>
            <a:spLocks noGrp="1"/>
          </p:cNvSpPr>
          <p:nvPr>
            <p:ph type="body" sz="quarter" idx="17"/>
          </p:nvPr>
        </p:nvSpPr>
        <p:spPr>
          <a:xfrm>
            <a:off x="381000" y="1472988"/>
            <a:ext cx="6450857" cy="3293209"/>
          </a:xfrm>
        </p:spPr>
        <p:txBody>
          <a:bodyPr/>
          <a:lstStyle/>
          <a:p>
            <a:r>
              <a:rPr lang="en-US"/>
              <a:t>Upload the original drive configuration</a:t>
            </a:r>
          </a:p>
          <a:p>
            <a:pPr lvl="1"/>
            <a:r>
              <a:rPr lang="en-US"/>
              <a:t>Up to 15 drive configuration files may be uploaded at once</a:t>
            </a:r>
          </a:p>
          <a:p>
            <a:r>
              <a:rPr lang="en-US"/>
              <a:t>For PowerFlex 700 with Vector Control, users can select if they need to include I/O option card and/or Encoder option card</a:t>
            </a:r>
          </a:p>
          <a:p>
            <a:r>
              <a:rPr lang="en-US"/>
              <a:t>View the status of past requests</a:t>
            </a:r>
          </a:p>
          <a:p>
            <a:r>
              <a:rPr lang="en-US" b="1"/>
              <a:t>Download corresponding .zip folder containing</a:t>
            </a:r>
          </a:p>
          <a:p>
            <a:pPr lvl="1"/>
            <a:r>
              <a:rPr lang="en-US" b="1"/>
              <a:t>Converted PowerFlex 755TS configuration file (.</a:t>
            </a:r>
            <a:r>
              <a:rPr lang="en-US" b="1" err="1"/>
              <a:t>iuux</a:t>
            </a:r>
            <a:r>
              <a:rPr lang="en-US" b="1"/>
              <a:t>)</a:t>
            </a:r>
          </a:p>
          <a:p>
            <a:pPr lvl="1"/>
            <a:r>
              <a:rPr lang="en-US" b="1"/>
              <a:t>Summary log file (.csv)</a:t>
            </a:r>
          </a:p>
        </p:txBody>
      </p:sp>
      <p:pic>
        <p:nvPicPr>
          <p:cNvPr id="5" name="Picture Placeholder 4" descr="A screenshot of a computer&#10;&#10;AI-generated content may be incorrect.">
            <a:extLst>
              <a:ext uri="{FF2B5EF4-FFF2-40B4-BE49-F238E27FC236}">
                <a16:creationId xmlns:a16="http://schemas.microsoft.com/office/drawing/2014/main" id="{591E83C6-93F2-B153-414A-5D2B7F97A45A}"/>
              </a:ext>
            </a:extLst>
          </p:cNvPr>
          <p:cNvPicPr>
            <a:picLocks noGrp="1" noChangeAspect="1"/>
          </p:cNvPicPr>
          <p:nvPr>
            <p:ph type="pic" sz="quarter" idx="10"/>
          </p:nvPr>
        </p:nvPicPr>
        <p:blipFill>
          <a:blip r:embed="rId2"/>
          <a:srcRect l="-1" t="-1" r="17771" b="-9453"/>
          <a:stretch>
            <a:fillRect/>
          </a:stretch>
        </p:blipFill>
        <p:spPr>
          <a:xfrm>
            <a:off x="7212169" y="1936821"/>
            <a:ext cx="4979831" cy="3533106"/>
          </a:xfrm>
        </p:spPr>
      </p:pic>
    </p:spTree>
    <p:extLst>
      <p:ext uri="{BB962C8B-B14F-4D97-AF65-F5344CB8AC3E}">
        <p14:creationId xmlns:p14="http://schemas.microsoft.com/office/powerpoint/2010/main" val="34356600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4E5379-DC91-454D-92EC-1982E410F698}"/>
              </a:ext>
            </a:extLst>
          </p:cNvPr>
          <p:cNvSpPr>
            <a:spLocks noGrp="1"/>
          </p:cNvSpPr>
          <p:nvPr>
            <p:ph type="title"/>
          </p:nvPr>
        </p:nvSpPr>
        <p:spPr/>
        <p:txBody>
          <a:bodyPr/>
          <a:lstStyle/>
          <a:p>
            <a:r>
              <a:rPr lang="en-US" err="1"/>
              <a:t>PowerFlex</a:t>
            </a:r>
            <a:r>
              <a:rPr lang="en-US"/>
              <a:t> Drive Conversion Tool</a:t>
            </a:r>
          </a:p>
        </p:txBody>
      </p:sp>
      <p:sp>
        <p:nvSpPr>
          <p:cNvPr id="10" name="Text Placeholder 9">
            <a:extLst>
              <a:ext uri="{FF2B5EF4-FFF2-40B4-BE49-F238E27FC236}">
                <a16:creationId xmlns:a16="http://schemas.microsoft.com/office/drawing/2014/main" id="{19876E68-5484-D143-83EF-20E8EAA47CD8}"/>
              </a:ext>
            </a:extLst>
          </p:cNvPr>
          <p:cNvSpPr>
            <a:spLocks noGrp="1"/>
          </p:cNvSpPr>
          <p:nvPr>
            <p:ph type="body" sz="quarter" idx="16"/>
          </p:nvPr>
        </p:nvSpPr>
        <p:spPr>
          <a:xfrm>
            <a:off x="381744" y="904554"/>
            <a:ext cx="6450856" cy="348813"/>
          </a:xfrm>
        </p:spPr>
        <p:txBody>
          <a:bodyPr/>
          <a:lstStyle/>
          <a:p>
            <a:r>
              <a:rPr lang="en-US"/>
              <a:t>Summary Log File</a:t>
            </a:r>
          </a:p>
        </p:txBody>
      </p:sp>
      <p:sp>
        <p:nvSpPr>
          <p:cNvPr id="11" name="Text Placeholder 10">
            <a:extLst>
              <a:ext uri="{FF2B5EF4-FFF2-40B4-BE49-F238E27FC236}">
                <a16:creationId xmlns:a16="http://schemas.microsoft.com/office/drawing/2014/main" id="{6C2FC89F-1777-EF44-9999-A47D6B81CACF}"/>
              </a:ext>
            </a:extLst>
          </p:cNvPr>
          <p:cNvSpPr>
            <a:spLocks noGrp="1"/>
          </p:cNvSpPr>
          <p:nvPr>
            <p:ph type="body" sz="quarter" idx="17"/>
          </p:nvPr>
        </p:nvSpPr>
        <p:spPr>
          <a:xfrm>
            <a:off x="381000" y="1472988"/>
            <a:ext cx="6450857" cy="3908762"/>
          </a:xfrm>
        </p:spPr>
        <p:txBody>
          <a:bodyPr wrap="square" lIns="91440" tIns="45720" rIns="91440" bIns="45720" anchor="t">
            <a:spAutoFit/>
          </a:bodyPr>
          <a:lstStyle/>
          <a:p>
            <a:r>
              <a:rPr lang="en-US" dirty="0"/>
              <a:t>Informational only, not required to configure</a:t>
            </a:r>
          </a:p>
          <a:p>
            <a:r>
              <a:rPr lang="en-US" dirty="0"/>
              <a:t>Log file terminology</a:t>
            </a:r>
          </a:p>
          <a:p>
            <a:pPr lvl="1"/>
            <a:r>
              <a:rPr lang="en-US" dirty="0"/>
              <a:t>Source: Original Drive</a:t>
            </a:r>
          </a:p>
          <a:p>
            <a:pPr lvl="1"/>
            <a:r>
              <a:rPr lang="en-US" dirty="0"/>
              <a:t>Destination: </a:t>
            </a:r>
            <a:r>
              <a:rPr lang="en-US" dirty="0" err="1"/>
              <a:t>PowerFlex</a:t>
            </a:r>
            <a:r>
              <a:rPr lang="en-US" dirty="0"/>
              <a:t> 755TS</a:t>
            </a:r>
          </a:p>
          <a:p>
            <a:r>
              <a:rPr lang="en-US" dirty="0"/>
              <a:t>The log file includes</a:t>
            </a:r>
          </a:p>
          <a:p>
            <a:pPr lvl="1"/>
            <a:r>
              <a:rPr lang="en-US" dirty="0"/>
              <a:t>Source Rating Code and Destination Rating Code</a:t>
            </a:r>
          </a:p>
          <a:p>
            <a:pPr lvl="1"/>
            <a:r>
              <a:rPr lang="en-US" dirty="0"/>
              <a:t>Conversion Type (Frame Rating, Parameter Conversion, Peripheral Conversion)</a:t>
            </a:r>
          </a:p>
          <a:p>
            <a:pPr lvl="1"/>
            <a:r>
              <a:rPr lang="en-US" dirty="0"/>
              <a:t>Port and Parameter Numbers for the Source and the Destination</a:t>
            </a:r>
          </a:p>
          <a:p>
            <a:pPr lvl="1"/>
            <a:r>
              <a:rPr lang="en-US" dirty="0"/>
              <a:t>Values of the converted parameters</a:t>
            </a:r>
          </a:p>
          <a:p>
            <a:pPr lvl="1"/>
            <a:r>
              <a:rPr lang="en-US" dirty="0"/>
              <a:t>Reasons for not converting certain parameters</a:t>
            </a:r>
          </a:p>
        </p:txBody>
      </p:sp>
      <p:pic>
        <p:nvPicPr>
          <p:cNvPr id="12" name="Picture Placeholder 11" descr="A screenshot of a computer&#10;&#10;AI-generated content may be incorrect.">
            <a:extLst>
              <a:ext uri="{FF2B5EF4-FFF2-40B4-BE49-F238E27FC236}">
                <a16:creationId xmlns:a16="http://schemas.microsoft.com/office/drawing/2014/main" id="{BE11A8CD-1CAD-665C-044C-E654E84F3430}"/>
              </a:ext>
            </a:extLst>
          </p:cNvPr>
          <p:cNvPicPr>
            <a:picLocks noGrp="1" noChangeAspect="1"/>
          </p:cNvPicPr>
          <p:nvPr>
            <p:ph type="pic" sz="quarter" idx="10"/>
          </p:nvPr>
        </p:nvPicPr>
        <p:blipFill>
          <a:blip r:embed="rId2"/>
          <a:srcRect l="9601" r="27736"/>
          <a:stretch>
            <a:fillRect/>
          </a:stretch>
        </p:blipFill>
        <p:spPr>
          <a:xfrm>
            <a:off x="7212169" y="1936821"/>
            <a:ext cx="4979831" cy="3533106"/>
          </a:xfrm>
        </p:spPr>
      </p:pic>
    </p:spTree>
    <p:extLst>
      <p:ext uri="{BB962C8B-B14F-4D97-AF65-F5344CB8AC3E}">
        <p14:creationId xmlns:p14="http://schemas.microsoft.com/office/powerpoint/2010/main" val="25533725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C2D485E-FAB2-264E-8E7D-E32C2491D028}"/>
              </a:ext>
            </a:extLst>
          </p:cNvPr>
          <p:cNvSpPr>
            <a:spLocks noGrp="1"/>
          </p:cNvSpPr>
          <p:nvPr>
            <p:ph type="title"/>
          </p:nvPr>
        </p:nvSpPr>
        <p:spPr/>
        <p:txBody>
          <a:bodyPr/>
          <a:lstStyle/>
          <a:p>
            <a:r>
              <a:rPr lang="en-US" err="1"/>
              <a:t>PowerFlex</a:t>
            </a:r>
            <a:r>
              <a:rPr lang="en-US"/>
              <a:t> Drive Conversion Tool</a:t>
            </a:r>
          </a:p>
        </p:txBody>
      </p:sp>
      <p:sp>
        <p:nvSpPr>
          <p:cNvPr id="9" name="Text Placeholder 8">
            <a:extLst>
              <a:ext uri="{FF2B5EF4-FFF2-40B4-BE49-F238E27FC236}">
                <a16:creationId xmlns:a16="http://schemas.microsoft.com/office/drawing/2014/main" id="{A2B87646-E37F-3045-8376-857D401B8BA7}"/>
              </a:ext>
            </a:extLst>
          </p:cNvPr>
          <p:cNvSpPr>
            <a:spLocks noGrp="1"/>
          </p:cNvSpPr>
          <p:nvPr>
            <p:ph type="body" sz="quarter" idx="10"/>
          </p:nvPr>
        </p:nvSpPr>
        <p:spPr>
          <a:xfrm>
            <a:off x="381744" y="904554"/>
            <a:ext cx="11428510" cy="348813"/>
          </a:xfrm>
        </p:spPr>
        <p:txBody>
          <a:bodyPr/>
          <a:lstStyle/>
          <a:p>
            <a:r>
              <a:rPr lang="en-US"/>
              <a:t>Prerequisites</a:t>
            </a:r>
          </a:p>
        </p:txBody>
      </p:sp>
      <p:sp>
        <p:nvSpPr>
          <p:cNvPr id="10" name="Text Placeholder 9">
            <a:extLst>
              <a:ext uri="{FF2B5EF4-FFF2-40B4-BE49-F238E27FC236}">
                <a16:creationId xmlns:a16="http://schemas.microsoft.com/office/drawing/2014/main" id="{A2044D88-43A7-214A-99E9-E072980CF706}"/>
              </a:ext>
            </a:extLst>
          </p:cNvPr>
          <p:cNvSpPr>
            <a:spLocks noGrp="1"/>
          </p:cNvSpPr>
          <p:nvPr>
            <p:ph type="body" sz="quarter" idx="16"/>
          </p:nvPr>
        </p:nvSpPr>
        <p:spPr>
          <a:xfrm>
            <a:off x="381000" y="1392865"/>
            <a:ext cx="11428510" cy="810478"/>
          </a:xfrm>
        </p:spPr>
        <p:txBody>
          <a:bodyPr/>
          <a:lstStyle/>
          <a:p>
            <a:r>
              <a:rPr lang="en-US"/>
              <a:t>Connected Components Workbench v21+</a:t>
            </a:r>
          </a:p>
          <a:p>
            <a:r>
              <a:rPr lang="en-US"/>
              <a:t>Microsoft Excel (or similar application) if desiring to view .csv log files</a:t>
            </a:r>
          </a:p>
        </p:txBody>
      </p:sp>
    </p:spTree>
    <p:extLst>
      <p:ext uri="{BB962C8B-B14F-4D97-AF65-F5344CB8AC3E}">
        <p14:creationId xmlns:p14="http://schemas.microsoft.com/office/powerpoint/2010/main" val="1448594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C2D485E-FAB2-264E-8E7D-E32C2491D028}"/>
              </a:ext>
            </a:extLst>
          </p:cNvPr>
          <p:cNvSpPr>
            <a:spLocks noGrp="1"/>
          </p:cNvSpPr>
          <p:nvPr>
            <p:ph type="title"/>
          </p:nvPr>
        </p:nvSpPr>
        <p:spPr/>
        <p:txBody>
          <a:bodyPr/>
          <a:lstStyle/>
          <a:p>
            <a:r>
              <a:rPr lang="en-US" err="1"/>
              <a:t>PowerFlex</a:t>
            </a:r>
            <a:r>
              <a:rPr lang="en-US"/>
              <a:t> Drive Conversion Tool</a:t>
            </a:r>
          </a:p>
        </p:txBody>
      </p:sp>
      <p:sp>
        <p:nvSpPr>
          <p:cNvPr id="9" name="Text Placeholder 8">
            <a:extLst>
              <a:ext uri="{FF2B5EF4-FFF2-40B4-BE49-F238E27FC236}">
                <a16:creationId xmlns:a16="http://schemas.microsoft.com/office/drawing/2014/main" id="{A2B87646-E37F-3045-8376-857D401B8BA7}"/>
              </a:ext>
            </a:extLst>
          </p:cNvPr>
          <p:cNvSpPr>
            <a:spLocks noGrp="1"/>
          </p:cNvSpPr>
          <p:nvPr>
            <p:ph type="body" sz="quarter" idx="10"/>
          </p:nvPr>
        </p:nvSpPr>
        <p:spPr>
          <a:xfrm>
            <a:off x="381744" y="904554"/>
            <a:ext cx="11428510" cy="348813"/>
          </a:xfrm>
        </p:spPr>
        <p:txBody>
          <a:bodyPr/>
          <a:lstStyle/>
          <a:p>
            <a:r>
              <a:rPr lang="en-US"/>
              <a:t>How to?</a:t>
            </a:r>
          </a:p>
        </p:txBody>
      </p:sp>
      <p:sp>
        <p:nvSpPr>
          <p:cNvPr id="10" name="Text Placeholder 9">
            <a:extLst>
              <a:ext uri="{FF2B5EF4-FFF2-40B4-BE49-F238E27FC236}">
                <a16:creationId xmlns:a16="http://schemas.microsoft.com/office/drawing/2014/main" id="{A2044D88-43A7-214A-99E9-E072980CF706}"/>
              </a:ext>
            </a:extLst>
          </p:cNvPr>
          <p:cNvSpPr>
            <a:spLocks noGrp="1"/>
          </p:cNvSpPr>
          <p:nvPr>
            <p:ph type="body" sz="quarter" idx="16"/>
          </p:nvPr>
        </p:nvSpPr>
        <p:spPr>
          <a:xfrm>
            <a:off x="381000" y="1392865"/>
            <a:ext cx="11428510" cy="810478"/>
          </a:xfrm>
        </p:spPr>
        <p:txBody>
          <a:bodyPr/>
          <a:lstStyle/>
          <a:p>
            <a:r>
              <a:rPr lang="en-US"/>
              <a:t>Open Connected Components Workbench</a:t>
            </a:r>
          </a:p>
          <a:p>
            <a:r>
              <a:rPr lang="en-US"/>
              <a:t>Import Device using the PowerFlex 755TS drive file that was generated by the Conversion Tool </a:t>
            </a:r>
          </a:p>
        </p:txBody>
      </p:sp>
      <p:pic>
        <p:nvPicPr>
          <p:cNvPr id="11" name="Picture 10">
            <a:extLst>
              <a:ext uri="{FF2B5EF4-FFF2-40B4-BE49-F238E27FC236}">
                <a16:creationId xmlns:a16="http://schemas.microsoft.com/office/drawing/2014/main" id="{7481B6C0-D97D-9273-A685-DDFCA1FDFD3C}"/>
              </a:ext>
            </a:extLst>
          </p:cNvPr>
          <p:cNvPicPr>
            <a:picLocks noChangeAspect="1"/>
          </p:cNvPicPr>
          <p:nvPr/>
        </p:nvPicPr>
        <p:blipFill>
          <a:blip r:embed="rId2"/>
          <a:stretch>
            <a:fillRect/>
          </a:stretch>
        </p:blipFill>
        <p:spPr>
          <a:xfrm>
            <a:off x="3953849" y="2342841"/>
            <a:ext cx="4282811" cy="3391194"/>
          </a:xfrm>
          <a:prstGeom prst="rect">
            <a:avLst/>
          </a:prstGeom>
        </p:spPr>
      </p:pic>
    </p:spTree>
    <p:extLst>
      <p:ext uri="{BB962C8B-B14F-4D97-AF65-F5344CB8AC3E}">
        <p14:creationId xmlns:p14="http://schemas.microsoft.com/office/powerpoint/2010/main" val="5716448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C2D485E-FAB2-264E-8E7D-E32C2491D028}"/>
              </a:ext>
            </a:extLst>
          </p:cNvPr>
          <p:cNvSpPr>
            <a:spLocks noGrp="1"/>
          </p:cNvSpPr>
          <p:nvPr>
            <p:ph type="title"/>
          </p:nvPr>
        </p:nvSpPr>
        <p:spPr/>
        <p:txBody>
          <a:bodyPr/>
          <a:lstStyle/>
          <a:p>
            <a:r>
              <a:rPr lang="en-US" err="1"/>
              <a:t>PowerFlex</a:t>
            </a:r>
            <a:r>
              <a:rPr lang="en-US"/>
              <a:t> Drive Conversion Tool</a:t>
            </a:r>
          </a:p>
        </p:txBody>
      </p:sp>
      <p:sp>
        <p:nvSpPr>
          <p:cNvPr id="9" name="Text Placeholder 8">
            <a:extLst>
              <a:ext uri="{FF2B5EF4-FFF2-40B4-BE49-F238E27FC236}">
                <a16:creationId xmlns:a16="http://schemas.microsoft.com/office/drawing/2014/main" id="{A2B87646-E37F-3045-8376-857D401B8BA7}"/>
              </a:ext>
            </a:extLst>
          </p:cNvPr>
          <p:cNvSpPr>
            <a:spLocks noGrp="1"/>
          </p:cNvSpPr>
          <p:nvPr>
            <p:ph type="body" sz="quarter" idx="10"/>
          </p:nvPr>
        </p:nvSpPr>
        <p:spPr>
          <a:xfrm>
            <a:off x="381744" y="904554"/>
            <a:ext cx="11428510" cy="348813"/>
          </a:xfrm>
        </p:spPr>
        <p:txBody>
          <a:bodyPr/>
          <a:lstStyle/>
          <a:p>
            <a:r>
              <a:rPr lang="en-US"/>
              <a:t>How to?</a:t>
            </a:r>
          </a:p>
        </p:txBody>
      </p:sp>
      <p:sp>
        <p:nvSpPr>
          <p:cNvPr id="10" name="Text Placeholder 9">
            <a:extLst>
              <a:ext uri="{FF2B5EF4-FFF2-40B4-BE49-F238E27FC236}">
                <a16:creationId xmlns:a16="http://schemas.microsoft.com/office/drawing/2014/main" id="{A2044D88-43A7-214A-99E9-E072980CF706}"/>
              </a:ext>
            </a:extLst>
          </p:cNvPr>
          <p:cNvSpPr>
            <a:spLocks noGrp="1"/>
          </p:cNvSpPr>
          <p:nvPr>
            <p:ph type="body" sz="quarter" idx="16"/>
          </p:nvPr>
        </p:nvSpPr>
        <p:spPr>
          <a:xfrm>
            <a:off x="381000" y="1392865"/>
            <a:ext cx="11428510" cy="810478"/>
          </a:xfrm>
        </p:spPr>
        <p:txBody>
          <a:bodyPr/>
          <a:lstStyle/>
          <a:p>
            <a:r>
              <a:rPr lang="en-US"/>
              <a:t>See that the drive ratings are correct and select the desired firmware revision</a:t>
            </a:r>
          </a:p>
          <a:p>
            <a:r>
              <a:rPr lang="en-US"/>
              <a:t>Note the peripherals and dynamic features have been set automatically</a:t>
            </a:r>
          </a:p>
        </p:txBody>
      </p:sp>
      <p:pic>
        <p:nvPicPr>
          <p:cNvPr id="3" name="Picture 2">
            <a:extLst>
              <a:ext uri="{FF2B5EF4-FFF2-40B4-BE49-F238E27FC236}">
                <a16:creationId xmlns:a16="http://schemas.microsoft.com/office/drawing/2014/main" id="{F628900B-1831-517F-DD50-27C41C99291D}"/>
              </a:ext>
            </a:extLst>
          </p:cNvPr>
          <p:cNvPicPr>
            <a:picLocks noChangeAspect="1"/>
          </p:cNvPicPr>
          <p:nvPr/>
        </p:nvPicPr>
        <p:blipFill>
          <a:blip r:embed="rId2"/>
          <a:stretch>
            <a:fillRect/>
          </a:stretch>
        </p:blipFill>
        <p:spPr>
          <a:xfrm>
            <a:off x="218441" y="2750921"/>
            <a:ext cx="3784600" cy="3457536"/>
          </a:xfrm>
          <a:prstGeom prst="rect">
            <a:avLst/>
          </a:prstGeom>
        </p:spPr>
      </p:pic>
      <p:pic>
        <p:nvPicPr>
          <p:cNvPr id="5" name="Picture 4">
            <a:extLst>
              <a:ext uri="{FF2B5EF4-FFF2-40B4-BE49-F238E27FC236}">
                <a16:creationId xmlns:a16="http://schemas.microsoft.com/office/drawing/2014/main" id="{F4F97F2F-B090-B0F8-B17B-0C0EE68E9F7E}"/>
              </a:ext>
            </a:extLst>
          </p:cNvPr>
          <p:cNvPicPr>
            <a:picLocks noChangeAspect="1"/>
          </p:cNvPicPr>
          <p:nvPr/>
        </p:nvPicPr>
        <p:blipFill>
          <a:blip r:embed="rId3"/>
          <a:stretch>
            <a:fillRect/>
          </a:stretch>
        </p:blipFill>
        <p:spPr>
          <a:xfrm>
            <a:off x="2945324" y="2277914"/>
            <a:ext cx="5258256" cy="3215919"/>
          </a:xfrm>
          <a:prstGeom prst="rect">
            <a:avLst/>
          </a:prstGeom>
        </p:spPr>
      </p:pic>
      <p:pic>
        <p:nvPicPr>
          <p:cNvPr id="7" name="Picture 6">
            <a:extLst>
              <a:ext uri="{FF2B5EF4-FFF2-40B4-BE49-F238E27FC236}">
                <a16:creationId xmlns:a16="http://schemas.microsoft.com/office/drawing/2014/main" id="{34A37B25-41CE-393C-B9ED-C4E9D7A4293B}"/>
              </a:ext>
            </a:extLst>
          </p:cNvPr>
          <p:cNvPicPr>
            <a:picLocks noChangeAspect="1"/>
          </p:cNvPicPr>
          <p:nvPr/>
        </p:nvPicPr>
        <p:blipFill>
          <a:blip r:embed="rId4"/>
          <a:stretch>
            <a:fillRect/>
          </a:stretch>
        </p:blipFill>
        <p:spPr>
          <a:xfrm>
            <a:off x="6676174" y="3256267"/>
            <a:ext cx="4976291" cy="2796782"/>
          </a:xfrm>
          <a:prstGeom prst="rect">
            <a:avLst/>
          </a:prstGeom>
        </p:spPr>
      </p:pic>
    </p:spTree>
    <p:extLst>
      <p:ext uri="{BB962C8B-B14F-4D97-AF65-F5344CB8AC3E}">
        <p14:creationId xmlns:p14="http://schemas.microsoft.com/office/powerpoint/2010/main" val="1498496195"/>
      </p:ext>
    </p:extLst>
  </p:cSld>
  <p:clrMapOvr>
    <a:masterClrMapping/>
  </p:clrMapOvr>
  <p:transition spd="med"/>
</p:sld>
</file>

<file path=ppt/theme/theme1.xml><?xml version="1.0" encoding="utf-8"?>
<a:theme xmlns:a="http://schemas.openxmlformats.org/drawingml/2006/main" name="1_COVER LAYOUTS">
  <a:themeElements>
    <a:clrScheme name="Custom 1">
      <a:dk1>
        <a:srgbClr val="000000"/>
      </a:dk1>
      <a:lt1>
        <a:srgbClr val="FFFFFF"/>
      </a:lt1>
      <a:dk2>
        <a:srgbClr val="CCCCCC"/>
      </a:dk2>
      <a:lt2>
        <a:srgbClr val="4C4C4C"/>
      </a:lt2>
      <a:accent1>
        <a:srgbClr val="CD163F"/>
      </a:accent1>
      <a:accent2>
        <a:srgbClr val="003E7E"/>
      </a:accent2>
      <a:accent3>
        <a:srgbClr val="F58024"/>
      </a:accent3>
      <a:accent4>
        <a:srgbClr val="00AEEF"/>
      </a:accent4>
      <a:accent5>
        <a:srgbClr val="F9C20A"/>
      </a:accent5>
      <a:accent6>
        <a:srgbClr val="77C14C"/>
      </a:accent6>
      <a:hlink>
        <a:srgbClr val="CD163F"/>
      </a:hlink>
      <a:folHlink>
        <a:srgbClr val="BA2332"/>
      </a:folHlink>
    </a:clrScheme>
    <a:fontScheme name="Barlow">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cap="flat">
          <a:gradFill>
            <a:gsLst>
              <a:gs pos="0">
                <a:schemeClr val="accent1"/>
              </a:gs>
              <a:gs pos="100000">
                <a:schemeClr val="accent3"/>
              </a:gs>
            </a:gsLst>
            <a:lin ang="5400000" scaled="1"/>
          </a:gradFill>
          <a:prstDash val="solid"/>
          <a:miter/>
        </a:ln>
        <a:effectLst/>
      </a:spPr>
      <a:bodyPr rtlCol="0" anchor="ctr"/>
      <a:lstStyle>
        <a:defPPr algn="l">
          <a:defRPr/>
        </a:defPPr>
      </a:lstStyle>
    </a:spDef>
    <a:lnDef>
      <a:spPr bwMode="auto">
        <a:noFill/>
        <a:ln w="9525" cap="flat" cmpd="sng" algn="ctr">
          <a:solidFill>
            <a:schemeClr val="tx2"/>
          </a:solidFill>
          <a:prstDash val="solid"/>
          <a:round/>
          <a:headEnd type="none" w="med" len="med"/>
          <a:tailEnd type="none" w="med" len="med"/>
        </a:ln>
        <a:effectLst/>
      </a:spPr>
      <a:bodyPr/>
      <a:lstStyle/>
    </a:lnDef>
    <a:txDef>
      <a:spPr/>
      <a:bodyPr wrap="none" rtlCol="0" anchor="t">
        <a:spAutoFit/>
      </a:bodyPr>
      <a:lstStyle>
        <a:defPPr marL="0" indent="0" algn="l" defTabSz="914400">
          <a:buNone/>
          <a:defRPr kern="0" dirty="0" err="1"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8" id="{6F9A15E6-DAF5-EA4B-8F12-A004B4FF99A8}" vid="{5B12B551-E8E9-A945-8BDE-3504D2B7D783}"/>
    </a:ext>
  </a:extLst>
</a:theme>
</file>

<file path=ppt/theme/theme2.xml><?xml version="1.0" encoding="utf-8"?>
<a:theme xmlns:a="http://schemas.openxmlformats.org/drawingml/2006/main" name="CONTENT LAYOUTS">
  <a:themeElements>
    <a:clrScheme name="RA Brand">
      <a:dk1>
        <a:srgbClr val="000000"/>
      </a:dk1>
      <a:lt1>
        <a:srgbClr val="FFFFFF"/>
      </a:lt1>
      <a:dk2>
        <a:srgbClr val="CCCCCC"/>
      </a:dk2>
      <a:lt2>
        <a:srgbClr val="4C4C4C"/>
      </a:lt2>
      <a:accent1>
        <a:srgbClr val="CD163F"/>
      </a:accent1>
      <a:accent2>
        <a:srgbClr val="003E7E"/>
      </a:accent2>
      <a:accent3>
        <a:srgbClr val="F58024"/>
      </a:accent3>
      <a:accent4>
        <a:srgbClr val="00AEEF"/>
      </a:accent4>
      <a:accent5>
        <a:srgbClr val="F9C20A"/>
      </a:accent5>
      <a:accent6>
        <a:srgbClr val="77C14C"/>
      </a:accent6>
      <a:hlink>
        <a:srgbClr val="CD163F"/>
      </a:hlink>
      <a:folHlink>
        <a:srgbClr val="BA2332"/>
      </a:folHlink>
    </a:clrScheme>
    <a:fontScheme name="Barlow">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0" cap="flat">
          <a:noFill/>
          <a:prstDash val="solid"/>
          <a:miter/>
        </a:ln>
        <a:effectLst/>
      </a:spPr>
      <a:bodyPr rtlCol="0" anchor="ctr"/>
      <a:lstStyle>
        <a:defPPr algn="l">
          <a:defRPr/>
        </a:defPPr>
      </a:lstStyle>
    </a:spDef>
    <a:lnDef>
      <a:spPr bwMode="auto">
        <a:noFill/>
        <a:ln w="9525" cap="flat" cmpd="sng" algn="ctr">
          <a:solidFill>
            <a:schemeClr val="tx2"/>
          </a:solidFill>
          <a:prstDash val="solid"/>
          <a:round/>
          <a:headEnd type="none" w="med" len="med"/>
          <a:tailEnd type="none" w="med" len="med"/>
        </a:ln>
        <a:effectLst/>
      </a:spPr>
      <a:bodyPr/>
      <a:lstStyle/>
    </a:lnDef>
    <a:txDef>
      <a:spPr/>
      <a:bodyPr wrap="square" rtlCol="0" anchor="t">
        <a:spAutoFit/>
      </a:bodyPr>
      <a:lstStyle>
        <a:defPPr marL="171450" indent="-171450" algn="l" defTabSz="914400">
          <a:buClr>
            <a:schemeClr val="bg2"/>
          </a:buClr>
          <a:buFont typeface="Arial" panose="020B0604020202020204" pitchFamily="34" charset="0"/>
          <a:buChar char="•"/>
          <a:tabLst/>
          <a:defRPr sz="1800" kern="0" dirty="0" smtClean="0">
            <a:solidFill>
              <a:schemeClr val="bg2"/>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8" id="{6F9A15E6-DAF5-EA4B-8F12-A004B4FF99A8}" vid="{523D8236-FF17-3F48-9205-9CACDF6B71FF}"/>
    </a:ext>
  </a:extLst>
</a:theme>
</file>

<file path=ppt/theme/theme3.xml><?xml version="1.0" encoding="utf-8"?>
<a:theme xmlns:a="http://schemas.openxmlformats.org/drawingml/2006/main" name="COLOR DATA LAYOUTS">
  <a:themeElements>
    <a:clrScheme name="Custom 1">
      <a:dk1>
        <a:srgbClr val="000000"/>
      </a:dk1>
      <a:lt1>
        <a:srgbClr val="FFFFFF"/>
      </a:lt1>
      <a:dk2>
        <a:srgbClr val="CCCCCC"/>
      </a:dk2>
      <a:lt2>
        <a:srgbClr val="4C4C4C"/>
      </a:lt2>
      <a:accent1>
        <a:srgbClr val="F47F24"/>
      </a:accent1>
      <a:accent2>
        <a:srgbClr val="F8C109"/>
      </a:accent2>
      <a:accent3>
        <a:srgbClr val="003D7E"/>
      </a:accent3>
      <a:accent4>
        <a:srgbClr val="00AEEF"/>
      </a:accent4>
      <a:accent5>
        <a:srgbClr val="B92332"/>
      </a:accent5>
      <a:accent6>
        <a:srgbClr val="77C14C"/>
      </a:accent6>
      <a:hlink>
        <a:srgbClr val="B92332"/>
      </a:hlink>
      <a:folHlink>
        <a:srgbClr val="BA2332"/>
      </a:folHlink>
    </a:clrScheme>
    <a:fontScheme name="Barlow">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0" cap="flat">
          <a:noFill/>
          <a:prstDash val="solid"/>
          <a:miter/>
        </a:ln>
        <a:effectLst/>
      </a:spPr>
      <a:bodyPr rtlCol="0" anchor="ctr"/>
      <a:lstStyle>
        <a:defPPr algn="l">
          <a:defRPr/>
        </a:defPPr>
      </a:lstStyle>
    </a:spDef>
    <a:lnDef>
      <a:spPr bwMode="auto">
        <a:noFill/>
        <a:ln w="9525" cap="flat" cmpd="sng" algn="ctr">
          <a:solidFill>
            <a:schemeClr val="tx2"/>
          </a:solidFill>
          <a:prstDash val="solid"/>
          <a:round/>
          <a:headEnd type="none" w="med" len="med"/>
          <a:tailEnd type="none" w="med" len="med"/>
        </a:ln>
        <a:effectLst/>
      </a:spPr>
      <a:bodyPr/>
      <a:lstStyle/>
    </a:lnDef>
    <a:txDef>
      <a:spPr/>
      <a:bodyPr wrap="square" rtlCol="0" anchor="t">
        <a:spAutoFit/>
      </a:bodyPr>
      <a:lstStyle>
        <a:defPPr marL="171450" indent="-171450" algn="l" defTabSz="914400">
          <a:buClr>
            <a:schemeClr val="bg2"/>
          </a:buClr>
          <a:buFont typeface="Arial" panose="020B0604020202020204" pitchFamily="34" charset="0"/>
          <a:buChar char="•"/>
          <a:tabLst/>
          <a:defRPr sz="1800" kern="0" dirty="0" err="1" smtClean="0">
            <a:solidFill>
              <a:schemeClr val="bg2"/>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8" id="{6F9A15E6-DAF5-EA4B-8F12-A004B4FF99A8}" vid="{9A5F22A2-E9B0-7F48-928A-F969FE6B4461}"/>
    </a:ext>
  </a:extLst>
</a:theme>
</file>

<file path=ppt/theme/theme4.xml><?xml version="1.0" encoding="utf-8"?>
<a:theme xmlns:a="http://schemas.openxmlformats.org/drawingml/2006/main" name="WHITE CONTENT LAYOUTS">
  <a:themeElements>
    <a:clrScheme name="White Data">
      <a:dk1>
        <a:srgbClr val="FEFFFE"/>
      </a:dk1>
      <a:lt1>
        <a:srgbClr val="FDFCFF"/>
      </a:lt1>
      <a:dk2>
        <a:srgbClr val="FDFCFF"/>
      </a:dk2>
      <a:lt2>
        <a:srgbClr val="FDFCFF"/>
      </a:lt2>
      <a:accent1>
        <a:srgbClr val="F47F24"/>
      </a:accent1>
      <a:accent2>
        <a:srgbClr val="F8C109"/>
      </a:accent2>
      <a:accent3>
        <a:srgbClr val="003D7E"/>
      </a:accent3>
      <a:accent4>
        <a:srgbClr val="00AEEF"/>
      </a:accent4>
      <a:accent5>
        <a:srgbClr val="CC153E"/>
      </a:accent5>
      <a:accent6>
        <a:srgbClr val="77C14C"/>
      </a:accent6>
      <a:hlink>
        <a:srgbClr val="00AEEF"/>
      </a:hlink>
      <a:folHlink>
        <a:srgbClr val="00AEEF"/>
      </a:folHlink>
    </a:clrScheme>
    <a:fontScheme name="Barlow">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0" cap="flat">
          <a:noFill/>
          <a:prstDash val="solid"/>
          <a:miter/>
        </a:ln>
        <a:effectLst/>
      </a:spPr>
      <a:bodyPr rtlCol="0" anchor="ctr"/>
      <a:lstStyle>
        <a:defPPr algn="l">
          <a:defRPr/>
        </a:defPPr>
      </a:lstStyle>
    </a:spDef>
    <a:lnDef>
      <a:spPr bwMode="auto">
        <a:noFill/>
        <a:ln w="9525" cap="flat" cmpd="sng" algn="ctr">
          <a:solidFill>
            <a:schemeClr val="tx2"/>
          </a:solidFill>
          <a:prstDash val="solid"/>
          <a:round/>
          <a:headEnd type="none" w="med" len="med"/>
          <a:tailEnd type="none" w="med" len="med"/>
        </a:ln>
        <a:effectLst/>
      </a:spPr>
      <a:bodyPr/>
      <a:lstStyle/>
    </a:lnDef>
    <a:txDef>
      <a:spPr/>
      <a:bodyPr wrap="square" rtlCol="0" anchor="t">
        <a:spAutoFit/>
      </a:bodyPr>
      <a:lstStyle>
        <a:defPPr algn="l" defTabSz="914400">
          <a:defRPr sz="1800" kern="0" dirty="0" err="1"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8" id="{6F9A15E6-DAF5-EA4B-8F12-A004B4FF99A8}" vid="{5A2ABA23-9C92-9145-A796-65A477E9B3C9}"/>
    </a:ext>
  </a:extLst>
</a:theme>
</file>

<file path=ppt/theme/theme5.xml><?xml version="1.0" encoding="utf-8"?>
<a:theme xmlns:a="http://schemas.openxmlformats.org/drawingml/2006/main" name="DIVIDER LAYOUTS">
  <a:themeElements>
    <a:clrScheme name="RA Brand">
      <a:dk1>
        <a:srgbClr val="000000"/>
      </a:dk1>
      <a:lt1>
        <a:srgbClr val="FFFFFF"/>
      </a:lt1>
      <a:dk2>
        <a:srgbClr val="CCCCCC"/>
      </a:dk2>
      <a:lt2>
        <a:srgbClr val="4C4C4C"/>
      </a:lt2>
      <a:accent1>
        <a:srgbClr val="CD163F"/>
      </a:accent1>
      <a:accent2>
        <a:srgbClr val="003E7E"/>
      </a:accent2>
      <a:accent3>
        <a:srgbClr val="F58024"/>
      </a:accent3>
      <a:accent4>
        <a:srgbClr val="00AEEF"/>
      </a:accent4>
      <a:accent5>
        <a:srgbClr val="F9C20A"/>
      </a:accent5>
      <a:accent6>
        <a:srgbClr val="77C14C"/>
      </a:accent6>
      <a:hlink>
        <a:srgbClr val="CD163F"/>
      </a:hlink>
      <a:folHlink>
        <a:srgbClr val="BA2332"/>
      </a:folHlink>
    </a:clrScheme>
    <a:fontScheme name="Barlow">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cap="flat">
          <a:gradFill>
            <a:gsLst>
              <a:gs pos="0">
                <a:schemeClr val="accent1"/>
              </a:gs>
              <a:gs pos="100000">
                <a:schemeClr val="accent3"/>
              </a:gs>
            </a:gsLst>
            <a:lin ang="5400000" scaled="1"/>
          </a:gradFill>
          <a:prstDash val="solid"/>
          <a:miter/>
        </a:ln>
        <a:effectLst/>
      </a:spPr>
      <a:bodyPr rtlCol="0" anchor="ctr"/>
      <a:lstStyle>
        <a:defPPr algn="l">
          <a:defRPr/>
        </a:defPPr>
      </a:lstStyle>
    </a:spDef>
    <a:lnDef>
      <a:spPr bwMode="auto">
        <a:noFill/>
        <a:ln w="9525" cap="flat" cmpd="sng" algn="ctr">
          <a:solidFill>
            <a:schemeClr val="tx2"/>
          </a:solidFill>
          <a:prstDash val="solid"/>
          <a:round/>
          <a:headEnd type="none" w="med" len="med"/>
          <a:tailEnd type="none" w="med" len="med"/>
        </a:ln>
        <a:effectLst/>
      </a:spPr>
      <a:bodyPr/>
      <a:lstStyle/>
    </a:lnDef>
    <a:txDef>
      <a:spPr/>
      <a:bodyPr wrap="none" rtlCol="0" anchor="t">
        <a:spAutoFit/>
      </a:bodyPr>
      <a:lstStyle>
        <a:defPPr marL="0" indent="0" algn="l" defTabSz="914400">
          <a:buNone/>
          <a:defRPr kern="0" dirty="0" err="1"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8" id="{6F9A15E6-DAF5-EA4B-8F12-A004B4FF99A8}" vid="{E7FBF886-4AF0-A946-93FC-8ABB2A4BC13B}"/>
    </a:ext>
  </a:extLst>
</a:theme>
</file>

<file path=ppt/theme/theme6.xml><?xml version="1.0" encoding="utf-8"?>
<a:theme xmlns:a="http://schemas.openxmlformats.org/drawingml/2006/main" name="1_DIVIDER LAYOUTS">
  <a:themeElements>
    <a:clrScheme name="RA Brand">
      <a:dk1>
        <a:srgbClr val="000000"/>
      </a:dk1>
      <a:lt1>
        <a:srgbClr val="FFFFFF"/>
      </a:lt1>
      <a:dk2>
        <a:srgbClr val="CCCCCC"/>
      </a:dk2>
      <a:lt2>
        <a:srgbClr val="4C4C4C"/>
      </a:lt2>
      <a:accent1>
        <a:srgbClr val="CD163F"/>
      </a:accent1>
      <a:accent2>
        <a:srgbClr val="003E7E"/>
      </a:accent2>
      <a:accent3>
        <a:srgbClr val="F58024"/>
      </a:accent3>
      <a:accent4>
        <a:srgbClr val="00AEEF"/>
      </a:accent4>
      <a:accent5>
        <a:srgbClr val="F9C20A"/>
      </a:accent5>
      <a:accent6>
        <a:srgbClr val="77C14C"/>
      </a:accent6>
      <a:hlink>
        <a:srgbClr val="CD163F"/>
      </a:hlink>
      <a:folHlink>
        <a:srgbClr val="BA2332"/>
      </a:folHlink>
    </a:clrScheme>
    <a:fontScheme name="Barlow">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cap="flat">
          <a:gradFill>
            <a:gsLst>
              <a:gs pos="0">
                <a:schemeClr val="accent1"/>
              </a:gs>
              <a:gs pos="100000">
                <a:schemeClr val="accent3"/>
              </a:gs>
            </a:gsLst>
            <a:lin ang="5400000" scaled="1"/>
          </a:gradFill>
          <a:prstDash val="solid"/>
          <a:miter/>
        </a:ln>
        <a:effectLst/>
      </a:spPr>
      <a:bodyPr rtlCol="0" anchor="ctr"/>
      <a:lstStyle>
        <a:defPPr algn="l">
          <a:defRPr/>
        </a:defPPr>
      </a:lstStyle>
    </a:spDef>
    <a:lnDef>
      <a:spPr bwMode="auto">
        <a:noFill/>
        <a:ln w="9525" cap="flat" cmpd="sng" algn="ctr">
          <a:solidFill>
            <a:schemeClr val="tx2"/>
          </a:solidFill>
          <a:prstDash val="solid"/>
          <a:round/>
          <a:headEnd type="none" w="med" len="med"/>
          <a:tailEnd type="none" w="med" len="med"/>
        </a:ln>
        <a:effectLst/>
      </a:spPr>
      <a:bodyPr/>
      <a:lstStyle/>
    </a:lnDef>
    <a:txDef>
      <a:spPr/>
      <a:bodyPr wrap="none" rtlCol="0" anchor="t">
        <a:spAutoFit/>
      </a:bodyPr>
      <a:lstStyle>
        <a:defPPr marL="0" indent="0" algn="l" defTabSz="914400">
          <a:buNone/>
          <a:defRPr kern="0" dirty="0" err="1"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8" id="{6F9A15E6-DAF5-EA4B-8F12-A004B4FF99A8}" vid="{C71F636B-1B9F-ED47-85A9-46A5E59C35A9}"/>
    </a:ext>
  </a:extLst>
</a:theme>
</file>

<file path=ppt/theme/theme7.xml><?xml version="1.0" encoding="utf-8"?>
<a:theme xmlns:a="http://schemas.openxmlformats.org/drawingml/2006/main" name="APPENDIX">
  <a:themeElements>
    <a:clrScheme name="RA Brand">
      <a:dk1>
        <a:srgbClr val="000000"/>
      </a:dk1>
      <a:lt1>
        <a:srgbClr val="FFFFFF"/>
      </a:lt1>
      <a:dk2>
        <a:srgbClr val="CCCCCC"/>
      </a:dk2>
      <a:lt2>
        <a:srgbClr val="4C4C4C"/>
      </a:lt2>
      <a:accent1>
        <a:srgbClr val="CD163F"/>
      </a:accent1>
      <a:accent2>
        <a:srgbClr val="003E7E"/>
      </a:accent2>
      <a:accent3>
        <a:srgbClr val="F58024"/>
      </a:accent3>
      <a:accent4>
        <a:srgbClr val="00AEEF"/>
      </a:accent4>
      <a:accent5>
        <a:srgbClr val="F9C20A"/>
      </a:accent5>
      <a:accent6>
        <a:srgbClr val="77C14C"/>
      </a:accent6>
      <a:hlink>
        <a:srgbClr val="CD163F"/>
      </a:hlink>
      <a:folHlink>
        <a:srgbClr val="BA2332"/>
      </a:folHlink>
    </a:clrScheme>
    <a:fontScheme name="Barlow">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cap="flat">
          <a:gradFill>
            <a:gsLst>
              <a:gs pos="0">
                <a:schemeClr val="accent1"/>
              </a:gs>
              <a:gs pos="100000">
                <a:schemeClr val="accent3"/>
              </a:gs>
            </a:gsLst>
            <a:lin ang="5400000" scaled="1"/>
          </a:gradFill>
          <a:prstDash val="solid"/>
          <a:miter/>
        </a:ln>
        <a:effectLst/>
      </a:spPr>
      <a:bodyPr rtlCol="0" anchor="ctr"/>
      <a:lstStyle>
        <a:defPPr algn="l">
          <a:defRPr/>
        </a:defPPr>
      </a:lstStyle>
    </a:spDef>
    <a:lnDef>
      <a:spPr bwMode="auto">
        <a:noFill/>
        <a:ln w="9525" cap="flat" cmpd="sng" algn="ctr">
          <a:solidFill>
            <a:schemeClr val="tx2"/>
          </a:solidFill>
          <a:prstDash val="solid"/>
          <a:round/>
          <a:headEnd type="none" w="med" len="med"/>
          <a:tailEnd type="none" w="med" len="med"/>
        </a:ln>
        <a:effectLst/>
      </a:spPr>
      <a:bodyPr/>
      <a:lstStyle/>
    </a:lnDef>
    <a:txDef>
      <a:spPr/>
      <a:bodyPr wrap="none" rtlCol="0" anchor="t">
        <a:spAutoFit/>
      </a:bodyPr>
      <a:lstStyle>
        <a:defPPr marL="0" indent="0" algn="l" defTabSz="914400">
          <a:buNone/>
          <a:defRPr kern="0" dirty="0" err="1"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8" id="{6F9A15E6-DAF5-EA4B-8F12-A004B4FF99A8}" vid="{83C3C673-8FF9-E24D-A7E8-C7649EAAF0C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223856a-f1d7-4e16-bddb-aa0c42b02512" xsi:nil="true"/>
    <lcf76f155ced4ddcb4097134ff3c332f xmlns="e888a3e0-856a-4618-b630-ef3e62ac93d9">
      <Terms xmlns="http://schemas.microsoft.com/office/infopath/2007/PartnerControls"/>
    </lcf76f155ced4ddcb4097134ff3c332f>
    <Notes xmlns="e888a3e0-856a-4618-b630-ef3e62ac93d9" xsi:nil="true"/>
    <Image xmlns="e888a3e0-856a-4618-b630-ef3e62ac93d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AA8351CF3C6245A2C2FD8517933F72" ma:contentTypeVersion="19" ma:contentTypeDescription="Create a new document." ma:contentTypeScope="" ma:versionID="6ded0e8aad0a438e783362ae8978f257">
  <xsd:schema xmlns:xsd="http://www.w3.org/2001/XMLSchema" xmlns:xs="http://www.w3.org/2001/XMLSchema" xmlns:p="http://schemas.microsoft.com/office/2006/metadata/properties" xmlns:ns2="e888a3e0-856a-4618-b630-ef3e62ac93d9" xmlns:ns3="5223856a-f1d7-4e16-bddb-aa0c42b02512" targetNamespace="http://schemas.microsoft.com/office/2006/metadata/properties" ma:root="true" ma:fieldsID="bc84456a2cb6bf8e564578321caa499a" ns2:_="" ns3:_="">
    <xsd:import namespace="e888a3e0-856a-4618-b630-ef3e62ac93d9"/>
    <xsd:import namespace="5223856a-f1d7-4e16-bddb-aa0c42b025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Notes"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88a3e0-856a-4618-b630-ef3e62ac93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9e513a2-ec27-4ba2-828b-964637c79d8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Notes" ma:index="25" nillable="true" ma:displayName="Notes" ma:format="Dropdown" ma:internalName="Notes">
      <xsd:simpleType>
        <xsd:restriction base="dms:Text">
          <xsd:maxLength value="255"/>
        </xsd:restriction>
      </xsd:simpleType>
    </xsd:element>
    <xsd:element name="Image" ma:index="26"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23856a-f1d7-4e16-bddb-aa0c42b0251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11ad370-1fae-4323-a841-e798b351c921}" ma:internalName="TaxCatchAll" ma:showField="CatchAllData" ma:web="5223856a-f1d7-4e16-bddb-aa0c42b025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FE6D-8668-484D-8026-E901959CD377}">
  <ds:schemaRefs>
    <ds:schemaRef ds:uri="http://schemas.microsoft.com/sharepoint/v3/contenttype/forms"/>
  </ds:schemaRefs>
</ds:datastoreItem>
</file>

<file path=customXml/itemProps2.xml><?xml version="1.0" encoding="utf-8"?>
<ds:datastoreItem xmlns:ds="http://schemas.openxmlformats.org/officeDocument/2006/customXml" ds:itemID="{14094EDF-DCC5-49F8-BD87-684A25E85B93}">
  <ds:schemaRefs>
    <ds:schemaRef ds:uri="5223856a-f1d7-4e16-bddb-aa0c42b02512"/>
    <ds:schemaRef ds:uri="e888a3e0-856a-4618-b630-ef3e62ac93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C378F61-0FDF-4EC7-89FA-5A38E49D98EE}">
  <ds:schemaRefs>
    <ds:schemaRef ds:uri="5223856a-f1d7-4e16-bddb-aa0c42b02512"/>
    <ds:schemaRef ds:uri="e888a3e0-856a-4618-b630-ef3e62ac93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2025-RA-PublicTemplate</Template>
  <Application>Microsoft Office PowerPoint</Application>
  <PresentationFormat>Widescreen</PresentationFormat>
  <Slides>13</Slides>
  <Notes>0</Notes>
  <HiddenSlides>1</HiddenSlides>
  <ScaleCrop>false</ScaleCrop>
  <HeadingPairs>
    <vt:vector size="4" baseType="variant">
      <vt:variant>
        <vt:lpstr>Theme</vt:lpstr>
      </vt:variant>
      <vt:variant>
        <vt:i4>7</vt:i4>
      </vt:variant>
      <vt:variant>
        <vt:lpstr>Slide Titles</vt:lpstr>
      </vt:variant>
      <vt:variant>
        <vt:i4>13</vt:i4>
      </vt:variant>
    </vt:vector>
  </HeadingPairs>
  <TitlesOfParts>
    <vt:vector size="20" baseType="lpstr">
      <vt:lpstr>1_COVER LAYOUTS</vt:lpstr>
      <vt:lpstr>CONTENT LAYOUTS</vt:lpstr>
      <vt:lpstr>COLOR DATA LAYOUTS</vt:lpstr>
      <vt:lpstr>WHITE CONTENT LAYOUTS</vt:lpstr>
      <vt:lpstr>DIVIDER LAYOUTS</vt:lpstr>
      <vt:lpstr>1_DIVIDER LAYOUTS</vt:lpstr>
      <vt:lpstr>APPENDIX</vt:lpstr>
      <vt:lpstr>PowerFlex Drive Conversion Tool</vt:lpstr>
      <vt:lpstr>PowerFlex Drive Conversion Tool</vt:lpstr>
      <vt:lpstr>PowerFlex Drive Conversion Tool</vt:lpstr>
      <vt:lpstr>PowerFlex Drive Conversion Tool</vt:lpstr>
      <vt:lpstr>PowerFlex Drive Conversion Tool</vt:lpstr>
      <vt:lpstr>PowerFlex Drive Conversion Tool</vt:lpstr>
      <vt:lpstr>PowerFlex Drive Conversion Tool</vt:lpstr>
      <vt:lpstr>PowerFlex Drive Conversion Tool</vt:lpstr>
      <vt:lpstr>PowerFlex Drive Conversion Tool</vt:lpstr>
      <vt:lpstr>PowerFlex Drive Conversion Tool</vt:lpstr>
      <vt:lpstr>PowerFlex Drive Conversion Tool</vt:lpstr>
      <vt:lpstr>PowerPoint Presentation</vt:lpstr>
      <vt:lpstr>PowerFlex Drive Conversion Tool</vt:lpstr>
    </vt:vector>
  </TitlesOfParts>
  <Manager/>
  <Company>Rockwell Automation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Robert Cheney Jr</dc:creator>
  <cp:keywords/>
  <dc:description/>
  <cp:revision>8</cp:revision>
  <dcterms:created xsi:type="dcterms:W3CDTF">2025-04-04T13:27:28Z</dcterms:created>
  <dcterms:modified xsi:type="dcterms:W3CDTF">2025-07-24T11:28:48Z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0x0101006BAA8351CF3C6245A2C2FD8517933F72</vt:lpwstr>
  </property>
  <property fmtid="{D5CDD505-2E9C-101B-9397-08002B2CF9AE}" pid="3" name="MediaServiceImageTags">
    <vt:lpwstr/>
  </property>
  <property fmtid="{D5CDD505-2E9C-101B-9397-08002B2CF9AE}" pid="4" name="MSIP_Label_937d27c0-b6cd-40f3-a0e1-631f68c80666_Enabled">
    <vt:lpwstr>true</vt:lpwstr>
  </property>
  <property fmtid="{D5CDD505-2E9C-101B-9397-08002B2CF9AE}" pid="5" name="MSIP_Label_937d27c0-b6cd-40f3-a0e1-631f68c80666_SetDate">
    <vt:lpwstr>2025-04-04T13:27:42Z</vt:lpwstr>
  </property>
  <property fmtid="{D5CDD505-2E9C-101B-9397-08002B2CF9AE}" pid="6" name="MSIP_Label_937d27c0-b6cd-40f3-a0e1-631f68c80666_Method">
    <vt:lpwstr>Privileged</vt:lpwstr>
  </property>
  <property fmtid="{D5CDD505-2E9C-101B-9397-08002B2CF9AE}" pid="7" name="MSIP_Label_937d27c0-b6cd-40f3-a0e1-631f68c80666_Name">
    <vt:lpwstr>937d27c0-b6cd-40f3-a0e1-631f68c80666</vt:lpwstr>
  </property>
  <property fmtid="{D5CDD505-2E9C-101B-9397-08002B2CF9AE}" pid="8" name="MSIP_Label_937d27c0-b6cd-40f3-a0e1-631f68c80666_SiteId">
    <vt:lpwstr>855b093e-7340-45c7-9f0c-96150415893e</vt:lpwstr>
  </property>
  <property fmtid="{D5CDD505-2E9C-101B-9397-08002B2CF9AE}" pid="9" name="MSIP_Label_937d27c0-b6cd-40f3-a0e1-631f68c80666_ActionId">
    <vt:lpwstr>1884d8aa-7aec-414a-b7df-ad288655dd2a</vt:lpwstr>
  </property>
  <property fmtid="{D5CDD505-2E9C-101B-9397-08002B2CF9AE}" pid="10" name="MSIP_Label_937d27c0-b6cd-40f3-a0e1-631f68c80666_ContentBits">
    <vt:lpwstr>0</vt:lpwstr>
  </property>
  <property fmtid="{D5CDD505-2E9C-101B-9397-08002B2CF9AE}" pid="11" name="MSIP_Label_937d27c0-b6cd-40f3-a0e1-631f68c80666_Tag">
    <vt:lpwstr>10, 0, 1, 1</vt:lpwstr>
  </property>
</Properties>
</file>